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7"/>
  </p:notesMasterIdLst>
  <p:sldIdLst>
    <p:sldId id="256" r:id="rId2"/>
    <p:sldId id="257" r:id="rId3"/>
    <p:sldId id="258" r:id="rId4"/>
    <p:sldId id="275" r:id="rId5"/>
    <p:sldId id="259" r:id="rId6"/>
    <p:sldId id="261" r:id="rId7"/>
    <p:sldId id="260" r:id="rId8"/>
    <p:sldId id="263" r:id="rId9"/>
    <p:sldId id="318" r:id="rId10"/>
    <p:sldId id="286" r:id="rId11"/>
    <p:sldId id="295" r:id="rId12"/>
    <p:sldId id="296" r:id="rId13"/>
    <p:sldId id="299" r:id="rId14"/>
    <p:sldId id="300" r:id="rId15"/>
    <p:sldId id="305" r:id="rId16"/>
    <p:sldId id="287" r:id="rId17"/>
    <p:sldId id="288" r:id="rId18"/>
    <p:sldId id="266" r:id="rId19"/>
    <p:sldId id="316" r:id="rId20"/>
    <p:sldId id="289" r:id="rId21"/>
    <p:sldId id="290" r:id="rId22"/>
    <p:sldId id="292" r:id="rId23"/>
    <p:sldId id="267" r:id="rId24"/>
    <p:sldId id="268" r:id="rId25"/>
    <p:sldId id="291" r:id="rId26"/>
    <p:sldId id="317" r:id="rId27"/>
    <p:sldId id="282" r:id="rId28"/>
    <p:sldId id="284" r:id="rId29"/>
    <p:sldId id="320" r:id="rId30"/>
    <p:sldId id="319" r:id="rId31"/>
    <p:sldId id="269" r:id="rId32"/>
    <p:sldId id="270" r:id="rId33"/>
    <p:sldId id="315" r:id="rId34"/>
    <p:sldId id="272" r:id="rId35"/>
    <p:sldId id="276" r:id="rId36"/>
  </p:sldIdLst>
  <p:sldSz cx="9144000" cy="6858000" type="screen4x3"/>
  <p:notesSz cx="6834188" cy="99790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432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/>
    <c:plotArea>
      <c:layout/>
      <c:barChart>
        <c:barDir val="col"/>
        <c:grouping val="clustered"/>
        <c:ser>
          <c:idx val="0"/>
          <c:order val="0"/>
          <c:tx>
            <c:strRef>
              <c:f>Sheet1!$D$6</c:f>
              <c:strCache>
                <c:ptCount val="1"/>
                <c:pt idx="0">
                  <c:v>Ph.D.</c:v>
                </c:pt>
              </c:strCache>
            </c:strRef>
          </c:tx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chemeClr val="accent2"/>
              </a:solidFill>
            </c:spPr>
          </c:dPt>
          <c:cat>
            <c:strRef>
              <c:f>Sheet1!$E$5:$G$5</c:f>
              <c:strCache>
                <c:ptCount val="3"/>
                <c:pt idx="0">
                  <c:v>Awarded (2009-13)</c:v>
                </c:pt>
                <c:pt idx="1">
                  <c:v>Submitted</c:v>
                </c:pt>
                <c:pt idx="2">
                  <c:v>On-going</c:v>
                </c:pt>
              </c:strCache>
            </c:strRef>
          </c:cat>
          <c:val>
            <c:numRef>
              <c:f>Sheet1!$E$6:$G$6</c:f>
              <c:numCache>
                <c:formatCode>General</c:formatCode>
                <c:ptCount val="3"/>
                <c:pt idx="0">
                  <c:v>8</c:v>
                </c:pt>
                <c:pt idx="1">
                  <c:v>9</c:v>
                </c:pt>
                <c:pt idx="2">
                  <c:v>15</c:v>
                </c:pt>
              </c:numCache>
            </c:numRef>
          </c:val>
        </c:ser>
        <c:dLbls>
          <c:showVal val="1"/>
        </c:dLbls>
        <c:overlap val="-25"/>
        <c:axId val="37485184"/>
        <c:axId val="37581568"/>
      </c:barChart>
      <c:catAx>
        <c:axId val="37485184"/>
        <c:scaling>
          <c:orientation val="minMax"/>
        </c:scaling>
        <c:axPos val="b"/>
        <c:majorTickMark val="none"/>
        <c:tickLblPos val="nextTo"/>
        <c:crossAx val="37581568"/>
        <c:crosses val="autoZero"/>
        <c:auto val="1"/>
        <c:lblAlgn val="ctr"/>
        <c:lblOffset val="100"/>
      </c:catAx>
      <c:valAx>
        <c:axId val="37581568"/>
        <c:scaling>
          <c:orientation val="minMax"/>
        </c:scaling>
        <c:delete val="1"/>
        <c:axPos val="l"/>
        <c:numFmt formatCode="General" sourceLinked="1"/>
        <c:tickLblPos val="none"/>
        <c:crossAx val="37485184"/>
        <c:crosses val="autoZero"/>
        <c:crossBetween val="between"/>
      </c:valAx>
    </c:plotArea>
    <c:legend>
      <c:legendPos val="t"/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80504F-AA7B-485C-A3D0-CF1496F44D31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EB7C4A4-9F83-48E1-8887-AA466D9CCCB2}">
      <dgm:prSet phldrT="[Text]"/>
      <dgm:spPr/>
      <dgm:t>
        <a:bodyPr/>
        <a:lstStyle/>
        <a:p>
          <a:r>
            <a:rPr lang="en-US" b="1" dirty="0" smtClean="0"/>
            <a:t>Regulatory bodies</a:t>
          </a:r>
          <a:endParaRPr lang="en-US" b="1" dirty="0"/>
        </a:p>
      </dgm:t>
    </dgm:pt>
    <dgm:pt modelId="{92E4DBB0-BDDB-40B6-8BDA-609777A2A4FA}" type="parTrans" cxnId="{1F268BD8-E45D-4EBE-A1D7-A61826610CF3}">
      <dgm:prSet/>
      <dgm:spPr/>
      <dgm:t>
        <a:bodyPr/>
        <a:lstStyle/>
        <a:p>
          <a:endParaRPr lang="en-US"/>
        </a:p>
      </dgm:t>
    </dgm:pt>
    <dgm:pt modelId="{AF56B7BC-418D-4674-97F7-CBBADB9FAF66}" type="sibTrans" cxnId="{1F268BD8-E45D-4EBE-A1D7-A61826610CF3}">
      <dgm:prSet/>
      <dgm:spPr/>
      <dgm:t>
        <a:bodyPr/>
        <a:lstStyle/>
        <a:p>
          <a:endParaRPr lang="en-US"/>
        </a:p>
      </dgm:t>
    </dgm:pt>
    <dgm:pt modelId="{AF71CCDF-833E-409C-ADB3-F35BFB5EFAE0}">
      <dgm:prSet phldrT="[Text]" custT="1"/>
      <dgm:spPr/>
      <dgm:t>
        <a:bodyPr/>
        <a:lstStyle/>
        <a:p>
          <a:pPr algn="just" rtl="0"/>
          <a:r>
            <a:rPr kumimoji="0" lang="en-GB" sz="2000" b="0" i="0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All India Council For Technical Education (AICTE), New Delhi</a:t>
          </a:r>
          <a:r>
            <a:rPr kumimoji="0" lang="en-US" sz="2000" b="0" i="0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 </a:t>
          </a:r>
          <a:endParaRPr lang="en-US" sz="2000" dirty="0"/>
        </a:p>
      </dgm:t>
    </dgm:pt>
    <dgm:pt modelId="{CF22E757-5F55-42FE-93B2-4B0D21D1AFEB}" type="parTrans" cxnId="{7E3406C1-0163-42B0-AC99-BE2D832D12FF}">
      <dgm:prSet/>
      <dgm:spPr/>
      <dgm:t>
        <a:bodyPr/>
        <a:lstStyle/>
        <a:p>
          <a:endParaRPr lang="en-US"/>
        </a:p>
      </dgm:t>
    </dgm:pt>
    <dgm:pt modelId="{44EE5F60-9FCA-4A65-8888-CC35EDABC025}" type="sibTrans" cxnId="{7E3406C1-0163-42B0-AC99-BE2D832D12FF}">
      <dgm:prSet/>
      <dgm:spPr/>
      <dgm:t>
        <a:bodyPr/>
        <a:lstStyle/>
        <a:p>
          <a:endParaRPr lang="en-US"/>
        </a:p>
      </dgm:t>
    </dgm:pt>
    <dgm:pt modelId="{DA1B66B2-27BA-4BEC-9F7F-6DBB76F0BC05}">
      <dgm:prSet phldrT="[Text]"/>
      <dgm:spPr/>
      <dgm:t>
        <a:bodyPr/>
        <a:lstStyle/>
        <a:p>
          <a:r>
            <a:rPr lang="en-US" b="1" dirty="0" smtClean="0"/>
            <a:t>Institute/Research Organization</a:t>
          </a:r>
          <a:endParaRPr lang="en-US" b="1" dirty="0"/>
        </a:p>
      </dgm:t>
    </dgm:pt>
    <dgm:pt modelId="{BBDF58A4-89C4-46BD-9E53-916BB9F32E2E}" type="parTrans" cxnId="{9F05CCB2-56BE-43EB-B230-FA897EFC21D5}">
      <dgm:prSet/>
      <dgm:spPr/>
      <dgm:t>
        <a:bodyPr/>
        <a:lstStyle/>
        <a:p>
          <a:endParaRPr lang="en-US"/>
        </a:p>
      </dgm:t>
    </dgm:pt>
    <dgm:pt modelId="{4B71BFD7-93A8-4718-9E38-EF68F0F5284A}" type="sibTrans" cxnId="{9F05CCB2-56BE-43EB-B230-FA897EFC21D5}">
      <dgm:prSet/>
      <dgm:spPr/>
      <dgm:t>
        <a:bodyPr/>
        <a:lstStyle/>
        <a:p>
          <a:endParaRPr lang="en-US"/>
        </a:p>
      </dgm:t>
    </dgm:pt>
    <dgm:pt modelId="{A3389842-173B-4443-B76A-39567EE356CC}">
      <dgm:prSet phldrT="[Text]" custT="1"/>
      <dgm:spPr/>
      <dgm:t>
        <a:bodyPr/>
        <a:lstStyle/>
        <a:p>
          <a:pPr rtl="0"/>
          <a:r>
            <a:rPr kumimoji="0" lang="en-GB" sz="2000" b="0" i="0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IIT Delhi</a:t>
          </a:r>
          <a:endParaRPr lang="en-US" sz="2000" dirty="0"/>
        </a:p>
      </dgm:t>
    </dgm:pt>
    <dgm:pt modelId="{2219ADB0-8FAE-4728-BC98-645638BE788C}" type="parTrans" cxnId="{9ED2A774-1A0C-4ADE-AEB2-337AFB8603F3}">
      <dgm:prSet/>
      <dgm:spPr/>
      <dgm:t>
        <a:bodyPr/>
        <a:lstStyle/>
        <a:p>
          <a:endParaRPr lang="en-US"/>
        </a:p>
      </dgm:t>
    </dgm:pt>
    <dgm:pt modelId="{E3380B76-EE1B-4497-BFEF-8FF7D9DF770F}" type="sibTrans" cxnId="{9ED2A774-1A0C-4ADE-AEB2-337AFB8603F3}">
      <dgm:prSet/>
      <dgm:spPr/>
      <dgm:t>
        <a:bodyPr/>
        <a:lstStyle/>
        <a:p>
          <a:endParaRPr lang="en-US"/>
        </a:p>
      </dgm:t>
    </dgm:pt>
    <dgm:pt modelId="{3AB33654-B5CA-4CA0-8F19-BBC083241E96}">
      <dgm:prSet phldrT="[Text]"/>
      <dgm:spPr/>
      <dgm:t>
        <a:bodyPr/>
        <a:lstStyle/>
        <a:p>
          <a:r>
            <a:rPr lang="en-US" b="1" dirty="0" smtClean="0"/>
            <a:t>Industry Experts</a:t>
          </a:r>
          <a:endParaRPr lang="en-US" b="1" dirty="0"/>
        </a:p>
      </dgm:t>
    </dgm:pt>
    <dgm:pt modelId="{D43D8154-8520-4327-AD25-568815302860}" type="parTrans" cxnId="{FAC40861-CEC7-47F9-A20A-519AF175392C}">
      <dgm:prSet/>
      <dgm:spPr/>
      <dgm:t>
        <a:bodyPr/>
        <a:lstStyle/>
        <a:p>
          <a:endParaRPr lang="en-US"/>
        </a:p>
      </dgm:t>
    </dgm:pt>
    <dgm:pt modelId="{83D562B0-475D-4D31-8BD8-A1CE6D9A6D15}" type="sibTrans" cxnId="{FAC40861-CEC7-47F9-A20A-519AF175392C}">
      <dgm:prSet/>
      <dgm:spPr/>
      <dgm:t>
        <a:bodyPr/>
        <a:lstStyle/>
        <a:p>
          <a:endParaRPr lang="en-US"/>
        </a:p>
      </dgm:t>
    </dgm:pt>
    <dgm:pt modelId="{056AFE6A-0E1A-4BFC-9BB6-7A618AD10E2F}">
      <dgm:prSet phldrT="[Text]" custT="1"/>
      <dgm:spPr/>
      <dgm:t>
        <a:bodyPr/>
        <a:lstStyle/>
        <a:p>
          <a:pPr rtl="0"/>
          <a:r>
            <a:rPr lang="en-GB" sz="1800" dirty="0" smtClean="0"/>
            <a:t>Experts from reputed IT Companies e.g. Tech Mahindra, Oracle.</a:t>
          </a:r>
          <a:endParaRPr lang="en-US" sz="1800" dirty="0" smtClean="0"/>
        </a:p>
      </dgm:t>
    </dgm:pt>
    <dgm:pt modelId="{7EC6F483-2A89-49C5-A333-C40ED836F8A8}" type="parTrans" cxnId="{8CFF650A-C40D-4B79-BF3E-B09249D9E6E0}">
      <dgm:prSet/>
      <dgm:spPr/>
      <dgm:t>
        <a:bodyPr/>
        <a:lstStyle/>
        <a:p>
          <a:endParaRPr lang="en-US"/>
        </a:p>
      </dgm:t>
    </dgm:pt>
    <dgm:pt modelId="{938D92D6-A975-4CD0-9519-7937F3E3E0AA}" type="sibTrans" cxnId="{8CFF650A-C40D-4B79-BF3E-B09249D9E6E0}">
      <dgm:prSet/>
      <dgm:spPr/>
      <dgm:t>
        <a:bodyPr/>
        <a:lstStyle/>
        <a:p>
          <a:endParaRPr lang="en-US"/>
        </a:p>
      </dgm:t>
    </dgm:pt>
    <dgm:pt modelId="{29F2EE54-1CF0-46EB-9556-456A9213ED23}">
      <dgm:prSet phldrT="[Text]" custT="1"/>
      <dgm:spPr/>
      <dgm:t>
        <a:bodyPr/>
        <a:lstStyle/>
        <a:p>
          <a:pPr rtl="0"/>
          <a:r>
            <a:rPr lang="en-US" sz="2000" dirty="0" smtClean="0"/>
            <a:t>IIT Bombay</a:t>
          </a:r>
          <a:endParaRPr lang="en-US" sz="2000" dirty="0"/>
        </a:p>
      </dgm:t>
    </dgm:pt>
    <dgm:pt modelId="{495E84C6-694D-407A-9F3A-D2518A70A2C1}" type="parTrans" cxnId="{DAC0B585-7A48-4352-87EE-3FEA5E6CD3A2}">
      <dgm:prSet/>
      <dgm:spPr/>
      <dgm:t>
        <a:bodyPr/>
        <a:lstStyle/>
        <a:p>
          <a:endParaRPr lang="en-US"/>
        </a:p>
      </dgm:t>
    </dgm:pt>
    <dgm:pt modelId="{5761ADD7-F503-4A16-B87B-B21D8E1BC546}" type="sibTrans" cxnId="{DAC0B585-7A48-4352-87EE-3FEA5E6CD3A2}">
      <dgm:prSet/>
      <dgm:spPr/>
      <dgm:t>
        <a:bodyPr/>
        <a:lstStyle/>
        <a:p>
          <a:endParaRPr lang="en-US"/>
        </a:p>
      </dgm:t>
    </dgm:pt>
    <dgm:pt modelId="{C67A9A28-5B48-45C6-A05E-56FB7A3330F0}">
      <dgm:prSet phldrT="[Text]" custT="1"/>
      <dgm:spPr/>
      <dgm:t>
        <a:bodyPr/>
        <a:lstStyle/>
        <a:p>
          <a:pPr rtl="0"/>
          <a:r>
            <a:rPr lang="en-US" sz="2000" dirty="0" smtClean="0"/>
            <a:t>CSIR-CMMCS</a:t>
          </a:r>
          <a:endParaRPr lang="en-US" sz="2000" dirty="0"/>
        </a:p>
      </dgm:t>
    </dgm:pt>
    <dgm:pt modelId="{D09A425B-682C-408C-A1F3-410E423B2CB9}" type="parTrans" cxnId="{A901838A-9B97-4518-A3EF-00DFBCFC4547}">
      <dgm:prSet/>
      <dgm:spPr/>
      <dgm:t>
        <a:bodyPr/>
        <a:lstStyle/>
        <a:p>
          <a:endParaRPr lang="en-IN"/>
        </a:p>
      </dgm:t>
    </dgm:pt>
    <dgm:pt modelId="{77638628-F4BB-4361-8598-D4BE9EF83D27}" type="sibTrans" cxnId="{A901838A-9B97-4518-A3EF-00DFBCFC4547}">
      <dgm:prSet/>
      <dgm:spPr/>
      <dgm:t>
        <a:bodyPr/>
        <a:lstStyle/>
        <a:p>
          <a:endParaRPr lang="en-IN"/>
        </a:p>
      </dgm:t>
    </dgm:pt>
    <dgm:pt modelId="{EBC1383D-C120-4661-88A3-2E94EDE4D494}" type="pres">
      <dgm:prSet presAssocID="{4480504F-AA7B-485C-A3D0-CF1496F44D3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A9DBB1-1368-441C-A542-7E626B1A8608}" type="pres">
      <dgm:prSet presAssocID="{5EB7C4A4-9F83-48E1-8887-AA466D9CCCB2}" presName="parentLin" presStyleCnt="0"/>
      <dgm:spPr/>
    </dgm:pt>
    <dgm:pt modelId="{62B34DFF-5A8A-487A-B7E5-F005574187A9}" type="pres">
      <dgm:prSet presAssocID="{5EB7C4A4-9F83-48E1-8887-AA466D9CCCB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B45E26E-BA91-41CB-8AB2-3260F6623A6F}" type="pres">
      <dgm:prSet presAssocID="{5EB7C4A4-9F83-48E1-8887-AA466D9CCCB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ED288E-73C3-49AD-AF75-A1727C7BBF8B}" type="pres">
      <dgm:prSet presAssocID="{5EB7C4A4-9F83-48E1-8887-AA466D9CCCB2}" presName="negativeSpace" presStyleCnt="0"/>
      <dgm:spPr/>
    </dgm:pt>
    <dgm:pt modelId="{CAA06354-4C8B-495D-B6A0-07CE3086FA9E}" type="pres">
      <dgm:prSet presAssocID="{5EB7C4A4-9F83-48E1-8887-AA466D9CCCB2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78E236-CEA1-457B-A7AE-36F37CFFABEE}" type="pres">
      <dgm:prSet presAssocID="{AF56B7BC-418D-4674-97F7-CBBADB9FAF66}" presName="spaceBetweenRectangles" presStyleCnt="0"/>
      <dgm:spPr/>
    </dgm:pt>
    <dgm:pt modelId="{34631B1E-2AF5-4223-AD44-B737820BCE60}" type="pres">
      <dgm:prSet presAssocID="{DA1B66B2-27BA-4BEC-9F7F-6DBB76F0BC05}" presName="parentLin" presStyleCnt="0"/>
      <dgm:spPr/>
    </dgm:pt>
    <dgm:pt modelId="{F50980E1-A00A-4CD1-958F-E39E07FCE847}" type="pres">
      <dgm:prSet presAssocID="{DA1B66B2-27BA-4BEC-9F7F-6DBB76F0BC05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1F42C83-6E39-4A87-9146-CA1313FA4A9E}" type="pres">
      <dgm:prSet presAssocID="{DA1B66B2-27BA-4BEC-9F7F-6DBB76F0BC0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6C5F1D-3285-40CC-B380-4CA1CCD1B6EE}" type="pres">
      <dgm:prSet presAssocID="{DA1B66B2-27BA-4BEC-9F7F-6DBB76F0BC05}" presName="negativeSpace" presStyleCnt="0"/>
      <dgm:spPr/>
    </dgm:pt>
    <dgm:pt modelId="{D8747E38-FCEE-471B-BCA2-59573A1F22B6}" type="pres">
      <dgm:prSet presAssocID="{DA1B66B2-27BA-4BEC-9F7F-6DBB76F0BC05}" presName="childText" presStyleLbl="conFgAcc1" presStyleIdx="1" presStyleCnt="3" custLinFactNeighborX="-1343" custLinFactNeighborY="169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0207A9-4F07-4321-BA37-A72F66E6699D}" type="pres">
      <dgm:prSet presAssocID="{4B71BFD7-93A8-4718-9E38-EF68F0F5284A}" presName="spaceBetweenRectangles" presStyleCnt="0"/>
      <dgm:spPr/>
    </dgm:pt>
    <dgm:pt modelId="{86AC10E9-F9E2-46A4-85C2-A76B8BEB952A}" type="pres">
      <dgm:prSet presAssocID="{3AB33654-B5CA-4CA0-8F19-BBC083241E96}" presName="parentLin" presStyleCnt="0"/>
      <dgm:spPr/>
    </dgm:pt>
    <dgm:pt modelId="{0678618C-2E68-4F25-81D2-DC923280C185}" type="pres">
      <dgm:prSet presAssocID="{3AB33654-B5CA-4CA0-8F19-BBC083241E96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0C561DC9-D305-45F3-9509-18551F4297E3}" type="pres">
      <dgm:prSet presAssocID="{3AB33654-B5CA-4CA0-8F19-BBC083241E9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988B37-C146-4085-9C2F-D4CB146F5291}" type="pres">
      <dgm:prSet presAssocID="{3AB33654-B5CA-4CA0-8F19-BBC083241E96}" presName="negativeSpace" presStyleCnt="0"/>
      <dgm:spPr/>
    </dgm:pt>
    <dgm:pt modelId="{416DEB42-D6C1-4F35-B83E-3442199BCFC7}" type="pres">
      <dgm:prSet presAssocID="{3AB33654-B5CA-4CA0-8F19-BBC083241E96}" presName="childText" presStyleLbl="conFgAcc1" presStyleIdx="2" presStyleCnt="3" custLinFactNeighborX="-483" custLinFactNeighborY="55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6C8B2E-19C3-4276-9F96-B791695C80F6}" type="presOf" srcId="{3AB33654-B5CA-4CA0-8F19-BBC083241E96}" destId="{0C561DC9-D305-45F3-9509-18551F4297E3}" srcOrd="1" destOrd="0" presId="urn:microsoft.com/office/officeart/2005/8/layout/list1"/>
    <dgm:cxn modelId="{CF0529FB-83DE-4D57-BCD3-497C98795017}" type="presOf" srcId="{A3389842-173B-4443-B76A-39567EE356CC}" destId="{D8747E38-FCEE-471B-BCA2-59573A1F22B6}" srcOrd="0" destOrd="0" presId="urn:microsoft.com/office/officeart/2005/8/layout/list1"/>
    <dgm:cxn modelId="{7E3406C1-0163-42B0-AC99-BE2D832D12FF}" srcId="{5EB7C4A4-9F83-48E1-8887-AA466D9CCCB2}" destId="{AF71CCDF-833E-409C-ADB3-F35BFB5EFAE0}" srcOrd="0" destOrd="0" parTransId="{CF22E757-5F55-42FE-93B2-4B0D21D1AFEB}" sibTransId="{44EE5F60-9FCA-4A65-8888-CC35EDABC025}"/>
    <dgm:cxn modelId="{83F5E9C0-1893-47C2-8E1A-C58C45C2CD92}" type="presOf" srcId="{5EB7C4A4-9F83-48E1-8887-AA466D9CCCB2}" destId="{62B34DFF-5A8A-487A-B7E5-F005574187A9}" srcOrd="0" destOrd="0" presId="urn:microsoft.com/office/officeart/2005/8/layout/list1"/>
    <dgm:cxn modelId="{CB6200CF-6A2A-44CF-B711-5F94E43CC518}" type="presOf" srcId="{29F2EE54-1CF0-46EB-9556-456A9213ED23}" destId="{D8747E38-FCEE-471B-BCA2-59573A1F22B6}" srcOrd="0" destOrd="1" presId="urn:microsoft.com/office/officeart/2005/8/layout/list1"/>
    <dgm:cxn modelId="{9F05CCB2-56BE-43EB-B230-FA897EFC21D5}" srcId="{4480504F-AA7B-485C-A3D0-CF1496F44D31}" destId="{DA1B66B2-27BA-4BEC-9F7F-6DBB76F0BC05}" srcOrd="1" destOrd="0" parTransId="{BBDF58A4-89C4-46BD-9E53-916BB9F32E2E}" sibTransId="{4B71BFD7-93A8-4718-9E38-EF68F0F5284A}"/>
    <dgm:cxn modelId="{9ED2A774-1A0C-4ADE-AEB2-337AFB8603F3}" srcId="{DA1B66B2-27BA-4BEC-9F7F-6DBB76F0BC05}" destId="{A3389842-173B-4443-B76A-39567EE356CC}" srcOrd="0" destOrd="0" parTransId="{2219ADB0-8FAE-4728-BC98-645638BE788C}" sibTransId="{E3380B76-EE1B-4497-BFEF-8FF7D9DF770F}"/>
    <dgm:cxn modelId="{DF80045C-4C56-4E78-9773-BDB90451C655}" type="presOf" srcId="{AF71CCDF-833E-409C-ADB3-F35BFB5EFAE0}" destId="{CAA06354-4C8B-495D-B6A0-07CE3086FA9E}" srcOrd="0" destOrd="0" presId="urn:microsoft.com/office/officeart/2005/8/layout/list1"/>
    <dgm:cxn modelId="{8CFF650A-C40D-4B79-BF3E-B09249D9E6E0}" srcId="{3AB33654-B5CA-4CA0-8F19-BBC083241E96}" destId="{056AFE6A-0E1A-4BFC-9BB6-7A618AD10E2F}" srcOrd="0" destOrd="0" parTransId="{7EC6F483-2A89-49C5-A333-C40ED836F8A8}" sibTransId="{938D92D6-A975-4CD0-9519-7937F3E3E0AA}"/>
    <dgm:cxn modelId="{7D136E93-7588-49F5-BBCD-F1F6DE3A96E3}" type="presOf" srcId="{3AB33654-B5CA-4CA0-8F19-BBC083241E96}" destId="{0678618C-2E68-4F25-81D2-DC923280C185}" srcOrd="0" destOrd="0" presId="urn:microsoft.com/office/officeart/2005/8/layout/list1"/>
    <dgm:cxn modelId="{1665BA5E-5F7D-4420-A6FD-2E23CA9B2D6C}" type="presOf" srcId="{C67A9A28-5B48-45C6-A05E-56FB7A3330F0}" destId="{D8747E38-FCEE-471B-BCA2-59573A1F22B6}" srcOrd="0" destOrd="2" presId="urn:microsoft.com/office/officeart/2005/8/layout/list1"/>
    <dgm:cxn modelId="{8CA6D863-17F3-448B-9599-8E2E7ADA464A}" type="presOf" srcId="{056AFE6A-0E1A-4BFC-9BB6-7A618AD10E2F}" destId="{416DEB42-D6C1-4F35-B83E-3442199BCFC7}" srcOrd="0" destOrd="0" presId="urn:microsoft.com/office/officeart/2005/8/layout/list1"/>
    <dgm:cxn modelId="{A901838A-9B97-4518-A3EF-00DFBCFC4547}" srcId="{DA1B66B2-27BA-4BEC-9F7F-6DBB76F0BC05}" destId="{C67A9A28-5B48-45C6-A05E-56FB7A3330F0}" srcOrd="2" destOrd="0" parTransId="{D09A425B-682C-408C-A1F3-410E423B2CB9}" sibTransId="{77638628-F4BB-4361-8598-D4BE9EF83D27}"/>
    <dgm:cxn modelId="{27632B92-B99A-4997-A143-C7DDCDDA77F4}" type="presOf" srcId="{DA1B66B2-27BA-4BEC-9F7F-6DBB76F0BC05}" destId="{F50980E1-A00A-4CD1-958F-E39E07FCE847}" srcOrd="0" destOrd="0" presId="urn:microsoft.com/office/officeart/2005/8/layout/list1"/>
    <dgm:cxn modelId="{DAC0B585-7A48-4352-87EE-3FEA5E6CD3A2}" srcId="{DA1B66B2-27BA-4BEC-9F7F-6DBB76F0BC05}" destId="{29F2EE54-1CF0-46EB-9556-456A9213ED23}" srcOrd="1" destOrd="0" parTransId="{495E84C6-694D-407A-9F3A-D2518A70A2C1}" sibTransId="{5761ADD7-F503-4A16-B87B-B21D8E1BC546}"/>
    <dgm:cxn modelId="{30052D4C-91AE-48C9-BD16-A5732987126C}" type="presOf" srcId="{5EB7C4A4-9F83-48E1-8887-AA466D9CCCB2}" destId="{CB45E26E-BA91-41CB-8AB2-3260F6623A6F}" srcOrd="1" destOrd="0" presId="urn:microsoft.com/office/officeart/2005/8/layout/list1"/>
    <dgm:cxn modelId="{79C587AE-43B9-4DC0-BB41-FFCA19CE605F}" type="presOf" srcId="{4480504F-AA7B-485C-A3D0-CF1496F44D31}" destId="{EBC1383D-C120-4661-88A3-2E94EDE4D494}" srcOrd="0" destOrd="0" presId="urn:microsoft.com/office/officeart/2005/8/layout/list1"/>
    <dgm:cxn modelId="{FAC40861-CEC7-47F9-A20A-519AF175392C}" srcId="{4480504F-AA7B-485C-A3D0-CF1496F44D31}" destId="{3AB33654-B5CA-4CA0-8F19-BBC083241E96}" srcOrd="2" destOrd="0" parTransId="{D43D8154-8520-4327-AD25-568815302860}" sibTransId="{83D562B0-475D-4D31-8BD8-A1CE6D9A6D15}"/>
    <dgm:cxn modelId="{1F268BD8-E45D-4EBE-A1D7-A61826610CF3}" srcId="{4480504F-AA7B-485C-A3D0-CF1496F44D31}" destId="{5EB7C4A4-9F83-48E1-8887-AA466D9CCCB2}" srcOrd="0" destOrd="0" parTransId="{92E4DBB0-BDDB-40B6-8BDA-609777A2A4FA}" sibTransId="{AF56B7BC-418D-4674-97F7-CBBADB9FAF66}"/>
    <dgm:cxn modelId="{4B392B83-FA8D-4F7D-98D7-03AE2AA311C7}" type="presOf" srcId="{DA1B66B2-27BA-4BEC-9F7F-6DBB76F0BC05}" destId="{B1F42C83-6E39-4A87-9146-CA1313FA4A9E}" srcOrd="1" destOrd="0" presId="urn:microsoft.com/office/officeart/2005/8/layout/list1"/>
    <dgm:cxn modelId="{67902B39-F290-4AEA-946A-C0BD10145D81}" type="presParOf" srcId="{EBC1383D-C120-4661-88A3-2E94EDE4D494}" destId="{B6A9DBB1-1368-441C-A542-7E626B1A8608}" srcOrd="0" destOrd="0" presId="urn:microsoft.com/office/officeart/2005/8/layout/list1"/>
    <dgm:cxn modelId="{04E3AD98-E28B-4C51-AF5A-5AA8FBB62DCE}" type="presParOf" srcId="{B6A9DBB1-1368-441C-A542-7E626B1A8608}" destId="{62B34DFF-5A8A-487A-B7E5-F005574187A9}" srcOrd="0" destOrd="0" presId="urn:microsoft.com/office/officeart/2005/8/layout/list1"/>
    <dgm:cxn modelId="{22150F66-B933-418B-989E-B3A80EBC4B49}" type="presParOf" srcId="{B6A9DBB1-1368-441C-A542-7E626B1A8608}" destId="{CB45E26E-BA91-41CB-8AB2-3260F6623A6F}" srcOrd="1" destOrd="0" presId="urn:microsoft.com/office/officeart/2005/8/layout/list1"/>
    <dgm:cxn modelId="{3A9486E4-4FA0-4294-86D0-1FC9E63F57B2}" type="presParOf" srcId="{EBC1383D-C120-4661-88A3-2E94EDE4D494}" destId="{FFED288E-73C3-49AD-AF75-A1727C7BBF8B}" srcOrd="1" destOrd="0" presId="urn:microsoft.com/office/officeart/2005/8/layout/list1"/>
    <dgm:cxn modelId="{A47CF8E2-D853-4AE9-A179-CC2BD2442DCB}" type="presParOf" srcId="{EBC1383D-C120-4661-88A3-2E94EDE4D494}" destId="{CAA06354-4C8B-495D-B6A0-07CE3086FA9E}" srcOrd="2" destOrd="0" presId="urn:microsoft.com/office/officeart/2005/8/layout/list1"/>
    <dgm:cxn modelId="{ADD3A859-5D45-40EC-947E-5BF32B992C55}" type="presParOf" srcId="{EBC1383D-C120-4661-88A3-2E94EDE4D494}" destId="{E678E236-CEA1-457B-A7AE-36F37CFFABEE}" srcOrd="3" destOrd="0" presId="urn:microsoft.com/office/officeart/2005/8/layout/list1"/>
    <dgm:cxn modelId="{94D037D2-C1C8-4B31-9C68-D783470BB32D}" type="presParOf" srcId="{EBC1383D-C120-4661-88A3-2E94EDE4D494}" destId="{34631B1E-2AF5-4223-AD44-B737820BCE60}" srcOrd="4" destOrd="0" presId="urn:microsoft.com/office/officeart/2005/8/layout/list1"/>
    <dgm:cxn modelId="{7E6D41CE-492E-4298-8DF1-85CF2D335BB9}" type="presParOf" srcId="{34631B1E-2AF5-4223-AD44-B737820BCE60}" destId="{F50980E1-A00A-4CD1-958F-E39E07FCE847}" srcOrd="0" destOrd="0" presId="urn:microsoft.com/office/officeart/2005/8/layout/list1"/>
    <dgm:cxn modelId="{52FEB62C-732B-4DE6-98BB-E64EA2A18303}" type="presParOf" srcId="{34631B1E-2AF5-4223-AD44-B737820BCE60}" destId="{B1F42C83-6E39-4A87-9146-CA1313FA4A9E}" srcOrd="1" destOrd="0" presId="urn:microsoft.com/office/officeart/2005/8/layout/list1"/>
    <dgm:cxn modelId="{3950DBA2-EA27-4791-8E9A-7D37CFACF8D7}" type="presParOf" srcId="{EBC1383D-C120-4661-88A3-2E94EDE4D494}" destId="{016C5F1D-3285-40CC-B380-4CA1CCD1B6EE}" srcOrd="5" destOrd="0" presId="urn:microsoft.com/office/officeart/2005/8/layout/list1"/>
    <dgm:cxn modelId="{8C0EF22A-AECD-4EC6-86B1-E558A8D34C05}" type="presParOf" srcId="{EBC1383D-C120-4661-88A3-2E94EDE4D494}" destId="{D8747E38-FCEE-471B-BCA2-59573A1F22B6}" srcOrd="6" destOrd="0" presId="urn:microsoft.com/office/officeart/2005/8/layout/list1"/>
    <dgm:cxn modelId="{890BDDB8-DBB7-410F-8396-72CF99D6550D}" type="presParOf" srcId="{EBC1383D-C120-4661-88A3-2E94EDE4D494}" destId="{6A0207A9-4F07-4321-BA37-A72F66E6699D}" srcOrd="7" destOrd="0" presId="urn:microsoft.com/office/officeart/2005/8/layout/list1"/>
    <dgm:cxn modelId="{88DCFFFB-A8F2-46D0-8BFC-97D4AA4084DF}" type="presParOf" srcId="{EBC1383D-C120-4661-88A3-2E94EDE4D494}" destId="{86AC10E9-F9E2-46A4-85C2-A76B8BEB952A}" srcOrd="8" destOrd="0" presId="urn:microsoft.com/office/officeart/2005/8/layout/list1"/>
    <dgm:cxn modelId="{3228812D-6CDE-469B-9EB8-C92AD5706017}" type="presParOf" srcId="{86AC10E9-F9E2-46A4-85C2-A76B8BEB952A}" destId="{0678618C-2E68-4F25-81D2-DC923280C185}" srcOrd="0" destOrd="0" presId="urn:microsoft.com/office/officeart/2005/8/layout/list1"/>
    <dgm:cxn modelId="{CD768462-8062-4893-B1A7-12DBEA8F2E14}" type="presParOf" srcId="{86AC10E9-F9E2-46A4-85C2-A76B8BEB952A}" destId="{0C561DC9-D305-45F3-9509-18551F4297E3}" srcOrd="1" destOrd="0" presId="urn:microsoft.com/office/officeart/2005/8/layout/list1"/>
    <dgm:cxn modelId="{367FE66A-B771-4AEE-A891-453B790EC76F}" type="presParOf" srcId="{EBC1383D-C120-4661-88A3-2E94EDE4D494}" destId="{E7988B37-C146-4085-9C2F-D4CB146F5291}" srcOrd="9" destOrd="0" presId="urn:microsoft.com/office/officeart/2005/8/layout/list1"/>
    <dgm:cxn modelId="{6065FB1F-B62C-44DB-A5B4-4924AE93CF1B}" type="presParOf" srcId="{EBC1383D-C120-4661-88A3-2E94EDE4D494}" destId="{416DEB42-D6C1-4F35-B83E-3442199BCFC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54F88F-D431-404D-A33A-0365EF790163}" type="doc">
      <dgm:prSet loTypeId="urn:microsoft.com/office/officeart/2005/8/layout/matrix1" loCatId="matrix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D7DA3E-B03A-46EA-B6AB-0BBEF2E83488}">
      <dgm:prSet phldrT="[Text]" custT="1"/>
      <dgm:spPr/>
      <dgm:t>
        <a:bodyPr/>
        <a:lstStyle/>
        <a:p>
          <a:r>
            <a:rPr lang="en-US" sz="1800" b="1" dirty="0" smtClean="0"/>
            <a:t>Curriculum Revision</a:t>
          </a:r>
          <a:endParaRPr lang="en-US" sz="1800" b="1" dirty="0"/>
        </a:p>
      </dgm:t>
    </dgm:pt>
    <dgm:pt modelId="{C00F9AF8-FD78-409E-8E9B-2AD15E8EDD86}" type="parTrans" cxnId="{BB165021-E120-4D6B-83E4-A95D5ADA187C}">
      <dgm:prSet/>
      <dgm:spPr/>
      <dgm:t>
        <a:bodyPr/>
        <a:lstStyle/>
        <a:p>
          <a:endParaRPr lang="en-US"/>
        </a:p>
      </dgm:t>
    </dgm:pt>
    <dgm:pt modelId="{6C922D9C-E3F3-490E-B269-F90825DAC426}" type="sibTrans" cxnId="{BB165021-E120-4D6B-83E4-A95D5ADA187C}">
      <dgm:prSet/>
      <dgm:spPr/>
      <dgm:t>
        <a:bodyPr/>
        <a:lstStyle/>
        <a:p>
          <a:endParaRPr lang="en-US"/>
        </a:p>
      </dgm:t>
    </dgm:pt>
    <dgm:pt modelId="{318675F9-89A5-4A6F-94A8-0B3A4D251EAC}">
      <dgm:prSet phldrT="[Text]" custT="1"/>
      <dgm:spPr/>
      <dgm:t>
        <a:bodyPr/>
        <a:lstStyle/>
        <a:p>
          <a:r>
            <a:rPr lang="en-US" sz="1800" dirty="0" smtClean="0"/>
            <a:t>Feedback from stakeholders</a:t>
          </a:r>
          <a:endParaRPr lang="en-US" sz="1800" dirty="0"/>
        </a:p>
      </dgm:t>
    </dgm:pt>
    <dgm:pt modelId="{26D51D46-1D4A-4682-8F25-FA86F21FAB7C}" type="parTrans" cxnId="{9C3F2331-A24B-43EB-9B7A-1AD536056BFF}">
      <dgm:prSet/>
      <dgm:spPr/>
      <dgm:t>
        <a:bodyPr/>
        <a:lstStyle/>
        <a:p>
          <a:endParaRPr lang="en-US"/>
        </a:p>
      </dgm:t>
    </dgm:pt>
    <dgm:pt modelId="{90392441-B70E-477F-8D0C-20BD01DD3E47}" type="sibTrans" cxnId="{9C3F2331-A24B-43EB-9B7A-1AD536056BFF}">
      <dgm:prSet/>
      <dgm:spPr/>
      <dgm:t>
        <a:bodyPr/>
        <a:lstStyle/>
        <a:p>
          <a:endParaRPr lang="en-US"/>
        </a:p>
      </dgm:t>
    </dgm:pt>
    <dgm:pt modelId="{9D0B7CF9-3B23-4609-B692-1033E1251507}">
      <dgm:prSet phldrT="[Text]" custT="1"/>
      <dgm:spPr/>
      <dgm:t>
        <a:bodyPr/>
        <a:lstStyle/>
        <a:p>
          <a:r>
            <a:rPr lang="en-US" sz="1800" dirty="0" smtClean="0"/>
            <a:t>Employability</a:t>
          </a:r>
          <a:endParaRPr lang="en-US" sz="1800" dirty="0"/>
        </a:p>
      </dgm:t>
    </dgm:pt>
    <dgm:pt modelId="{BEF47BC2-84E0-4A81-A97E-10C0F466C9A9}" type="parTrans" cxnId="{06C884BA-BCF9-47D2-95E1-860467249387}">
      <dgm:prSet/>
      <dgm:spPr/>
      <dgm:t>
        <a:bodyPr/>
        <a:lstStyle/>
        <a:p>
          <a:endParaRPr lang="en-US"/>
        </a:p>
      </dgm:t>
    </dgm:pt>
    <dgm:pt modelId="{E5DC1F3A-DF52-463B-BB3A-56D21E757066}" type="sibTrans" cxnId="{06C884BA-BCF9-47D2-95E1-860467249387}">
      <dgm:prSet/>
      <dgm:spPr/>
      <dgm:t>
        <a:bodyPr/>
        <a:lstStyle/>
        <a:p>
          <a:endParaRPr lang="en-US"/>
        </a:p>
      </dgm:t>
    </dgm:pt>
    <dgm:pt modelId="{F5F3E44F-3D09-481E-B6BD-88404EEC59FB}">
      <dgm:prSet phldrT="[Text]" custT="1"/>
      <dgm:spPr/>
      <dgm:t>
        <a:bodyPr/>
        <a:lstStyle/>
        <a:p>
          <a:r>
            <a:rPr lang="en-US" sz="1800" dirty="0" smtClean="0"/>
            <a:t>Global scenario</a:t>
          </a:r>
          <a:endParaRPr lang="en-US" sz="1800" dirty="0"/>
        </a:p>
      </dgm:t>
    </dgm:pt>
    <dgm:pt modelId="{A4AB8092-D4FC-490D-8BF6-5BF97CE1C846}" type="parTrans" cxnId="{ECCD1EC5-99A6-4780-8CB5-2C514EFB20C1}">
      <dgm:prSet/>
      <dgm:spPr/>
      <dgm:t>
        <a:bodyPr/>
        <a:lstStyle/>
        <a:p>
          <a:endParaRPr lang="en-US"/>
        </a:p>
      </dgm:t>
    </dgm:pt>
    <dgm:pt modelId="{22941F9C-2F0B-4DC4-82E7-BFF73C9BD445}" type="sibTrans" cxnId="{ECCD1EC5-99A6-4780-8CB5-2C514EFB20C1}">
      <dgm:prSet/>
      <dgm:spPr/>
      <dgm:t>
        <a:bodyPr/>
        <a:lstStyle/>
        <a:p>
          <a:endParaRPr lang="en-US"/>
        </a:p>
      </dgm:t>
    </dgm:pt>
    <dgm:pt modelId="{25C8C4AF-C79D-49CC-8E7E-DDBEBA4A19DD}">
      <dgm:prSet custT="1"/>
      <dgm:spPr/>
      <dgm:t>
        <a:bodyPr/>
        <a:lstStyle/>
        <a:p>
          <a:r>
            <a:rPr lang="en-US" sz="1800" dirty="0" smtClean="0"/>
            <a:t>Syllabi of various Universities and National Level Institutions</a:t>
          </a:r>
          <a:endParaRPr lang="en-US" sz="1800" dirty="0"/>
        </a:p>
      </dgm:t>
    </dgm:pt>
    <dgm:pt modelId="{8F576CC3-ABF8-4837-9E4A-EAA59D6209B0}" type="parTrans" cxnId="{2D41BB08-403A-411C-BBFF-607351B10722}">
      <dgm:prSet/>
      <dgm:spPr/>
      <dgm:t>
        <a:bodyPr/>
        <a:lstStyle/>
        <a:p>
          <a:endParaRPr lang="en-US"/>
        </a:p>
      </dgm:t>
    </dgm:pt>
    <dgm:pt modelId="{5A794104-1DC0-4A2E-8F6E-B70D26044E25}" type="sibTrans" cxnId="{2D41BB08-403A-411C-BBFF-607351B10722}">
      <dgm:prSet/>
      <dgm:spPr/>
      <dgm:t>
        <a:bodyPr/>
        <a:lstStyle/>
        <a:p>
          <a:endParaRPr lang="en-US"/>
        </a:p>
      </dgm:t>
    </dgm:pt>
    <dgm:pt modelId="{6331FF9E-2404-40CC-99BB-B4753DA40236}" type="pres">
      <dgm:prSet presAssocID="{3F54F88F-D431-404D-A33A-0365EF790163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8FDB4E-7D94-45BC-B3C0-AE505BD7CD83}" type="pres">
      <dgm:prSet presAssocID="{3F54F88F-D431-404D-A33A-0365EF790163}" presName="matrix" presStyleCnt="0"/>
      <dgm:spPr/>
      <dgm:t>
        <a:bodyPr/>
        <a:lstStyle/>
        <a:p>
          <a:endParaRPr lang="en-US"/>
        </a:p>
      </dgm:t>
    </dgm:pt>
    <dgm:pt modelId="{30250569-3E0C-4B3C-BFF9-184E3F47E8D5}" type="pres">
      <dgm:prSet presAssocID="{3F54F88F-D431-404D-A33A-0365EF790163}" presName="tile1" presStyleLbl="node1" presStyleIdx="0" presStyleCnt="4"/>
      <dgm:spPr/>
      <dgm:t>
        <a:bodyPr/>
        <a:lstStyle/>
        <a:p>
          <a:endParaRPr lang="en-US"/>
        </a:p>
      </dgm:t>
    </dgm:pt>
    <dgm:pt modelId="{03E33EDB-6225-4A71-A3C0-1CA4B3085E45}" type="pres">
      <dgm:prSet presAssocID="{3F54F88F-D431-404D-A33A-0365EF79016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A2972D-29B6-45F6-9CC2-70273E8590F2}" type="pres">
      <dgm:prSet presAssocID="{3F54F88F-D431-404D-A33A-0365EF790163}" presName="tile2" presStyleLbl="node1" presStyleIdx="1" presStyleCnt="4"/>
      <dgm:spPr/>
      <dgm:t>
        <a:bodyPr/>
        <a:lstStyle/>
        <a:p>
          <a:endParaRPr lang="en-US"/>
        </a:p>
      </dgm:t>
    </dgm:pt>
    <dgm:pt modelId="{84293832-F8C2-4B12-A5F4-8C147D9D5427}" type="pres">
      <dgm:prSet presAssocID="{3F54F88F-D431-404D-A33A-0365EF79016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6B5617-B571-4F99-927E-5C77ACED1421}" type="pres">
      <dgm:prSet presAssocID="{3F54F88F-D431-404D-A33A-0365EF790163}" presName="tile3" presStyleLbl="node1" presStyleIdx="2" presStyleCnt="4" custScaleX="102083" custScaleY="100000" custLinFactNeighborX="521" custLinFactNeighborY="3333"/>
      <dgm:spPr/>
      <dgm:t>
        <a:bodyPr/>
        <a:lstStyle/>
        <a:p>
          <a:endParaRPr lang="en-US"/>
        </a:p>
      </dgm:t>
    </dgm:pt>
    <dgm:pt modelId="{A9F9440A-93EB-45B5-8249-37745EB3AF39}" type="pres">
      <dgm:prSet presAssocID="{3F54F88F-D431-404D-A33A-0365EF79016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5D7316-6105-4DEB-977F-E70BCD680B99}" type="pres">
      <dgm:prSet presAssocID="{3F54F88F-D431-404D-A33A-0365EF790163}" presName="tile4" presStyleLbl="node1" presStyleIdx="3" presStyleCnt="4"/>
      <dgm:spPr/>
      <dgm:t>
        <a:bodyPr/>
        <a:lstStyle/>
        <a:p>
          <a:endParaRPr lang="en-US"/>
        </a:p>
      </dgm:t>
    </dgm:pt>
    <dgm:pt modelId="{D1DCA26A-E6DC-4A1E-BDEB-F22171BEC213}" type="pres">
      <dgm:prSet presAssocID="{3F54F88F-D431-404D-A33A-0365EF79016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FA2F93-E838-4F3E-A9EE-DB3C94A58783}" type="pres">
      <dgm:prSet presAssocID="{3F54F88F-D431-404D-A33A-0365EF790163}" presName="centerTile" presStyleLbl="fgShp" presStyleIdx="0" presStyleCnt="1" custScaleX="14322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2D41BB08-403A-411C-BBFF-607351B10722}" srcId="{6DD7DA3E-B03A-46EA-B6AB-0BBEF2E83488}" destId="{25C8C4AF-C79D-49CC-8E7E-DDBEBA4A19DD}" srcOrd="3" destOrd="0" parTransId="{8F576CC3-ABF8-4837-9E4A-EAA59D6209B0}" sibTransId="{5A794104-1DC0-4A2E-8F6E-B70D26044E25}"/>
    <dgm:cxn modelId="{BB165021-E120-4D6B-83E4-A95D5ADA187C}" srcId="{3F54F88F-D431-404D-A33A-0365EF790163}" destId="{6DD7DA3E-B03A-46EA-B6AB-0BBEF2E83488}" srcOrd="0" destOrd="0" parTransId="{C00F9AF8-FD78-409E-8E9B-2AD15E8EDD86}" sibTransId="{6C922D9C-E3F3-490E-B269-F90825DAC426}"/>
    <dgm:cxn modelId="{E04DFDA1-D3AC-4917-BF1E-8C747107FE2B}" type="presOf" srcId="{9D0B7CF9-3B23-4609-B692-1033E1251507}" destId="{84293832-F8C2-4B12-A5F4-8C147D9D5427}" srcOrd="1" destOrd="0" presId="urn:microsoft.com/office/officeart/2005/8/layout/matrix1"/>
    <dgm:cxn modelId="{32824387-6B31-49BC-BFE6-994484673D27}" type="presOf" srcId="{25C8C4AF-C79D-49CC-8E7E-DDBEBA4A19DD}" destId="{D1DCA26A-E6DC-4A1E-BDEB-F22171BEC213}" srcOrd="1" destOrd="0" presId="urn:microsoft.com/office/officeart/2005/8/layout/matrix1"/>
    <dgm:cxn modelId="{7E47235D-0F77-4EEA-9CFC-F98D7C9E7D1F}" type="presOf" srcId="{318675F9-89A5-4A6F-94A8-0B3A4D251EAC}" destId="{03E33EDB-6225-4A71-A3C0-1CA4B3085E45}" srcOrd="1" destOrd="0" presId="urn:microsoft.com/office/officeart/2005/8/layout/matrix1"/>
    <dgm:cxn modelId="{96265603-1C86-4B3F-9154-DDCF661948DF}" type="presOf" srcId="{F5F3E44F-3D09-481E-B6BD-88404EEC59FB}" destId="{166B5617-B571-4F99-927E-5C77ACED1421}" srcOrd="0" destOrd="0" presId="urn:microsoft.com/office/officeart/2005/8/layout/matrix1"/>
    <dgm:cxn modelId="{908B5F69-2A69-4CA5-A475-AEB3D78D94AC}" type="presOf" srcId="{3F54F88F-D431-404D-A33A-0365EF790163}" destId="{6331FF9E-2404-40CC-99BB-B4753DA40236}" srcOrd="0" destOrd="0" presId="urn:microsoft.com/office/officeart/2005/8/layout/matrix1"/>
    <dgm:cxn modelId="{9C3F2331-A24B-43EB-9B7A-1AD536056BFF}" srcId="{6DD7DA3E-B03A-46EA-B6AB-0BBEF2E83488}" destId="{318675F9-89A5-4A6F-94A8-0B3A4D251EAC}" srcOrd="0" destOrd="0" parTransId="{26D51D46-1D4A-4682-8F25-FA86F21FAB7C}" sibTransId="{90392441-B70E-477F-8D0C-20BD01DD3E47}"/>
    <dgm:cxn modelId="{BD6862D3-A511-432F-9E9C-C74F71BA6382}" type="presOf" srcId="{25C8C4AF-C79D-49CC-8E7E-DDBEBA4A19DD}" destId="{345D7316-6105-4DEB-977F-E70BCD680B99}" srcOrd="0" destOrd="0" presId="urn:microsoft.com/office/officeart/2005/8/layout/matrix1"/>
    <dgm:cxn modelId="{E4D67C5B-4244-4E3F-9FF1-AE1C7C5F4CAF}" type="presOf" srcId="{6DD7DA3E-B03A-46EA-B6AB-0BBEF2E83488}" destId="{77FA2F93-E838-4F3E-A9EE-DB3C94A58783}" srcOrd="0" destOrd="0" presId="urn:microsoft.com/office/officeart/2005/8/layout/matrix1"/>
    <dgm:cxn modelId="{8DA5BA61-05E3-4A09-9510-132D41D452E8}" type="presOf" srcId="{F5F3E44F-3D09-481E-B6BD-88404EEC59FB}" destId="{A9F9440A-93EB-45B5-8249-37745EB3AF39}" srcOrd="1" destOrd="0" presId="urn:microsoft.com/office/officeart/2005/8/layout/matrix1"/>
    <dgm:cxn modelId="{06C884BA-BCF9-47D2-95E1-860467249387}" srcId="{6DD7DA3E-B03A-46EA-B6AB-0BBEF2E83488}" destId="{9D0B7CF9-3B23-4609-B692-1033E1251507}" srcOrd="1" destOrd="0" parTransId="{BEF47BC2-84E0-4A81-A97E-10C0F466C9A9}" sibTransId="{E5DC1F3A-DF52-463B-BB3A-56D21E757066}"/>
    <dgm:cxn modelId="{3B238D4B-81A9-4216-B2DF-CC1ACCF6687C}" type="presOf" srcId="{318675F9-89A5-4A6F-94A8-0B3A4D251EAC}" destId="{30250569-3E0C-4B3C-BFF9-184E3F47E8D5}" srcOrd="0" destOrd="0" presId="urn:microsoft.com/office/officeart/2005/8/layout/matrix1"/>
    <dgm:cxn modelId="{C342B6A6-2E00-4B10-85B5-A6D604F86951}" type="presOf" srcId="{9D0B7CF9-3B23-4609-B692-1033E1251507}" destId="{CDA2972D-29B6-45F6-9CC2-70273E8590F2}" srcOrd="0" destOrd="0" presId="urn:microsoft.com/office/officeart/2005/8/layout/matrix1"/>
    <dgm:cxn modelId="{ECCD1EC5-99A6-4780-8CB5-2C514EFB20C1}" srcId="{6DD7DA3E-B03A-46EA-B6AB-0BBEF2E83488}" destId="{F5F3E44F-3D09-481E-B6BD-88404EEC59FB}" srcOrd="2" destOrd="0" parTransId="{A4AB8092-D4FC-490D-8BF6-5BF97CE1C846}" sibTransId="{22941F9C-2F0B-4DC4-82E7-BFF73C9BD445}"/>
    <dgm:cxn modelId="{A7F9ED0A-D5F7-4CFA-BCF0-979F517970E8}" type="presParOf" srcId="{6331FF9E-2404-40CC-99BB-B4753DA40236}" destId="{0F8FDB4E-7D94-45BC-B3C0-AE505BD7CD83}" srcOrd="0" destOrd="0" presId="urn:microsoft.com/office/officeart/2005/8/layout/matrix1"/>
    <dgm:cxn modelId="{1D704B78-DE77-41E0-8584-29DB7D34E8F5}" type="presParOf" srcId="{0F8FDB4E-7D94-45BC-B3C0-AE505BD7CD83}" destId="{30250569-3E0C-4B3C-BFF9-184E3F47E8D5}" srcOrd="0" destOrd="0" presId="urn:microsoft.com/office/officeart/2005/8/layout/matrix1"/>
    <dgm:cxn modelId="{632CF934-9544-4E5E-AABF-93C30E6F516A}" type="presParOf" srcId="{0F8FDB4E-7D94-45BC-B3C0-AE505BD7CD83}" destId="{03E33EDB-6225-4A71-A3C0-1CA4B3085E45}" srcOrd="1" destOrd="0" presId="urn:microsoft.com/office/officeart/2005/8/layout/matrix1"/>
    <dgm:cxn modelId="{EDA5AF72-1823-40FE-9D17-58EF14132C01}" type="presParOf" srcId="{0F8FDB4E-7D94-45BC-B3C0-AE505BD7CD83}" destId="{CDA2972D-29B6-45F6-9CC2-70273E8590F2}" srcOrd="2" destOrd="0" presId="urn:microsoft.com/office/officeart/2005/8/layout/matrix1"/>
    <dgm:cxn modelId="{B9C438AC-6925-4CFD-BF64-45B16D5BB821}" type="presParOf" srcId="{0F8FDB4E-7D94-45BC-B3C0-AE505BD7CD83}" destId="{84293832-F8C2-4B12-A5F4-8C147D9D5427}" srcOrd="3" destOrd="0" presId="urn:microsoft.com/office/officeart/2005/8/layout/matrix1"/>
    <dgm:cxn modelId="{21E26AB8-41AB-486F-A2CD-16FA91C1FC01}" type="presParOf" srcId="{0F8FDB4E-7D94-45BC-B3C0-AE505BD7CD83}" destId="{166B5617-B571-4F99-927E-5C77ACED1421}" srcOrd="4" destOrd="0" presId="urn:microsoft.com/office/officeart/2005/8/layout/matrix1"/>
    <dgm:cxn modelId="{F81BD6DE-7DA4-4A8F-A064-0EE0B44B42BB}" type="presParOf" srcId="{0F8FDB4E-7D94-45BC-B3C0-AE505BD7CD83}" destId="{A9F9440A-93EB-45B5-8249-37745EB3AF39}" srcOrd="5" destOrd="0" presId="urn:microsoft.com/office/officeart/2005/8/layout/matrix1"/>
    <dgm:cxn modelId="{5E98CBF6-4C4E-4C88-B2A9-3F67A0A6FBA6}" type="presParOf" srcId="{0F8FDB4E-7D94-45BC-B3C0-AE505BD7CD83}" destId="{345D7316-6105-4DEB-977F-E70BCD680B99}" srcOrd="6" destOrd="0" presId="urn:microsoft.com/office/officeart/2005/8/layout/matrix1"/>
    <dgm:cxn modelId="{29E36C5B-7B6C-4400-911E-DA374B63E438}" type="presParOf" srcId="{0F8FDB4E-7D94-45BC-B3C0-AE505BD7CD83}" destId="{D1DCA26A-E6DC-4A1E-BDEB-F22171BEC213}" srcOrd="7" destOrd="0" presId="urn:microsoft.com/office/officeart/2005/8/layout/matrix1"/>
    <dgm:cxn modelId="{5F2440AB-1D4E-48B1-A7AE-207FD7269622}" type="presParOf" srcId="{6331FF9E-2404-40CC-99BB-B4753DA40236}" destId="{77FA2F93-E838-4F3E-A9EE-DB3C94A5878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285086-0A48-46FC-91A7-833DE39C0793}" type="doc">
      <dgm:prSet loTypeId="urn:microsoft.com/office/officeart/2005/8/layout/process4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4727F3CA-90B6-448E-B275-B0067BBF3DA6}">
      <dgm:prSet phldrT="[Text]" custT="1"/>
      <dgm:spPr/>
      <dgm:t>
        <a:bodyPr/>
        <a:lstStyle/>
        <a:p>
          <a:r>
            <a:rPr lang="en-US" sz="1800" b="1" dirty="0" smtClean="0"/>
            <a:t>Restructuring and Revision  of syllabi (2011-12)</a:t>
          </a:r>
          <a:endParaRPr lang="en-US" sz="1800" b="1" dirty="0"/>
        </a:p>
      </dgm:t>
    </dgm:pt>
    <dgm:pt modelId="{A98027AA-1B52-4255-A836-F8CE1451F51D}" type="parTrans" cxnId="{C88F129A-144B-4C3B-B195-4595B8CBED4F}">
      <dgm:prSet/>
      <dgm:spPr/>
      <dgm:t>
        <a:bodyPr/>
        <a:lstStyle/>
        <a:p>
          <a:endParaRPr lang="en-US"/>
        </a:p>
      </dgm:t>
    </dgm:pt>
    <dgm:pt modelId="{8F6D010F-5710-4B39-A973-8DE838E47173}" type="sibTrans" cxnId="{C88F129A-144B-4C3B-B195-4595B8CBED4F}">
      <dgm:prSet/>
      <dgm:spPr/>
      <dgm:t>
        <a:bodyPr/>
        <a:lstStyle/>
        <a:p>
          <a:endParaRPr lang="en-US"/>
        </a:p>
      </dgm:t>
    </dgm:pt>
    <dgm:pt modelId="{9D67FDF9-8089-412F-8D6D-E32F5401B3E0}">
      <dgm:prSet phldrT="[Text]" custT="1"/>
      <dgm:spPr/>
      <dgm:t>
        <a:bodyPr/>
        <a:lstStyle/>
        <a:p>
          <a:r>
            <a:rPr lang="en-US" sz="1800" dirty="0" err="1" smtClean="0"/>
            <a:t>M.Tech</a:t>
          </a:r>
          <a:r>
            <a:rPr lang="en-US" sz="1800" dirty="0" smtClean="0"/>
            <a:t>.(FSP)</a:t>
          </a:r>
          <a:endParaRPr lang="en-US" sz="1800" dirty="0"/>
        </a:p>
      </dgm:t>
    </dgm:pt>
    <dgm:pt modelId="{8A0348D7-2B95-4CE0-8D34-FA122CCB2F73}" type="parTrans" cxnId="{293A6079-62AC-45DF-AEDE-07E40D072175}">
      <dgm:prSet/>
      <dgm:spPr/>
      <dgm:t>
        <a:bodyPr/>
        <a:lstStyle/>
        <a:p>
          <a:endParaRPr lang="en-US"/>
        </a:p>
      </dgm:t>
    </dgm:pt>
    <dgm:pt modelId="{420A9A1D-DE35-46B2-A2B2-563F8C99E347}" type="sibTrans" cxnId="{293A6079-62AC-45DF-AEDE-07E40D072175}">
      <dgm:prSet/>
      <dgm:spPr/>
      <dgm:t>
        <a:bodyPr/>
        <a:lstStyle/>
        <a:p>
          <a:endParaRPr lang="en-US"/>
        </a:p>
      </dgm:t>
    </dgm:pt>
    <dgm:pt modelId="{AF84E79C-C0C2-49DF-913B-0498F145292D}">
      <dgm:prSet phldrT="[Text]" custT="1"/>
      <dgm:spPr/>
      <dgm:t>
        <a:bodyPr/>
        <a:lstStyle/>
        <a:p>
          <a:r>
            <a:rPr lang="en-US" sz="1800" dirty="0" err="1" smtClean="0"/>
            <a:t>M.Tech</a:t>
          </a:r>
          <a:r>
            <a:rPr lang="en-US" sz="1800" dirty="0" smtClean="0"/>
            <a:t>.(SM)</a:t>
          </a:r>
          <a:endParaRPr lang="en-US" sz="1800" dirty="0"/>
        </a:p>
      </dgm:t>
    </dgm:pt>
    <dgm:pt modelId="{E0209FE2-0A9E-4DF1-9CC8-993586DA0198}" type="parTrans" cxnId="{A756D413-EFFE-439D-95DA-7A16911B077E}">
      <dgm:prSet/>
      <dgm:spPr/>
      <dgm:t>
        <a:bodyPr/>
        <a:lstStyle/>
        <a:p>
          <a:endParaRPr lang="en-US"/>
        </a:p>
      </dgm:t>
    </dgm:pt>
    <dgm:pt modelId="{05D5D958-3032-42E4-8341-90BAD31E8CD3}" type="sibTrans" cxnId="{A756D413-EFFE-439D-95DA-7A16911B077E}">
      <dgm:prSet/>
      <dgm:spPr/>
      <dgm:t>
        <a:bodyPr/>
        <a:lstStyle/>
        <a:p>
          <a:endParaRPr lang="en-US"/>
        </a:p>
      </dgm:t>
    </dgm:pt>
    <dgm:pt modelId="{6E58A3B8-60DE-481B-9D13-83B077A2A2A9}">
      <dgm:prSet phldrT="[Text]"/>
      <dgm:spPr/>
      <dgm:t>
        <a:bodyPr/>
        <a:lstStyle/>
        <a:p>
          <a:r>
            <a:rPr lang="en-US" b="1" dirty="0" smtClean="0"/>
            <a:t>Revision of syllabi (2012-13)</a:t>
          </a:r>
          <a:endParaRPr lang="en-US" b="1" dirty="0"/>
        </a:p>
      </dgm:t>
    </dgm:pt>
    <dgm:pt modelId="{8C132F89-08A6-434D-8B18-3C1CA8A02C5F}" type="parTrans" cxnId="{FAD6933C-1A74-4137-974F-349DFD94CB15}">
      <dgm:prSet/>
      <dgm:spPr/>
      <dgm:t>
        <a:bodyPr/>
        <a:lstStyle/>
        <a:p>
          <a:endParaRPr lang="en-US"/>
        </a:p>
      </dgm:t>
    </dgm:pt>
    <dgm:pt modelId="{70EC155E-670E-4A2E-BF29-73A9E09003ED}" type="sibTrans" cxnId="{FAD6933C-1A74-4137-974F-349DFD94CB15}">
      <dgm:prSet/>
      <dgm:spPr/>
      <dgm:t>
        <a:bodyPr/>
        <a:lstStyle/>
        <a:p>
          <a:endParaRPr lang="en-US"/>
        </a:p>
      </dgm:t>
    </dgm:pt>
    <dgm:pt modelId="{E259A5B9-2A17-4741-82EE-2571E865CAAC}">
      <dgm:prSet phldrT="[Text]" custT="1"/>
      <dgm:spPr/>
      <dgm:t>
        <a:bodyPr/>
        <a:lstStyle/>
        <a:p>
          <a:r>
            <a:rPr lang="en-US" sz="1800" dirty="0" err="1" smtClean="0"/>
            <a:t>M.Tech</a:t>
          </a:r>
          <a:r>
            <a:rPr lang="en-US" sz="1800" dirty="0" smtClean="0"/>
            <a:t>. (FSP/SM)</a:t>
          </a:r>
          <a:endParaRPr lang="en-US" sz="1800" dirty="0"/>
        </a:p>
      </dgm:t>
    </dgm:pt>
    <dgm:pt modelId="{30FA899B-5556-464C-B026-580BC236EFD5}" type="parTrans" cxnId="{68AF9D68-18DB-4C84-AC96-CB814547FA2C}">
      <dgm:prSet/>
      <dgm:spPr/>
      <dgm:t>
        <a:bodyPr/>
        <a:lstStyle/>
        <a:p>
          <a:endParaRPr lang="en-US"/>
        </a:p>
      </dgm:t>
    </dgm:pt>
    <dgm:pt modelId="{74869FE3-CE26-4165-BD95-F645B3FBB1CB}" type="sibTrans" cxnId="{68AF9D68-18DB-4C84-AC96-CB814547FA2C}">
      <dgm:prSet/>
      <dgm:spPr/>
      <dgm:t>
        <a:bodyPr/>
        <a:lstStyle/>
        <a:p>
          <a:endParaRPr lang="en-US"/>
        </a:p>
      </dgm:t>
    </dgm:pt>
    <dgm:pt modelId="{C984DFB5-FDB1-43FD-9BAD-6ED511F8A087}">
      <dgm:prSet phldrT="[Text]"/>
      <dgm:spPr/>
      <dgm:t>
        <a:bodyPr/>
        <a:lstStyle/>
        <a:p>
          <a:r>
            <a:rPr lang="en-US" b="1" dirty="0" smtClean="0"/>
            <a:t>Revision of Syllabi (2013-14)</a:t>
          </a:r>
          <a:endParaRPr lang="en-US" b="1" dirty="0"/>
        </a:p>
      </dgm:t>
    </dgm:pt>
    <dgm:pt modelId="{1CFD04D8-54E9-4809-AD55-5D246B08FCA2}" type="parTrans" cxnId="{FF2CBA13-BB58-4E6E-8D5A-FC804FF2828D}">
      <dgm:prSet/>
      <dgm:spPr/>
      <dgm:t>
        <a:bodyPr/>
        <a:lstStyle/>
        <a:p>
          <a:endParaRPr lang="en-US"/>
        </a:p>
      </dgm:t>
    </dgm:pt>
    <dgm:pt modelId="{A9CAB3BA-A66E-47C3-9A97-8097BD539CA8}" type="sibTrans" cxnId="{FF2CBA13-BB58-4E6E-8D5A-FC804FF2828D}">
      <dgm:prSet/>
      <dgm:spPr/>
      <dgm:t>
        <a:bodyPr/>
        <a:lstStyle/>
        <a:p>
          <a:endParaRPr lang="en-US"/>
        </a:p>
      </dgm:t>
    </dgm:pt>
    <dgm:pt modelId="{0161A630-358B-4D3A-968B-05A2ABB6781C}">
      <dgm:prSet phldrT="[Text]" custT="1"/>
      <dgm:spPr/>
      <dgm:t>
        <a:bodyPr/>
        <a:lstStyle/>
        <a:p>
          <a:r>
            <a:rPr lang="en-US" sz="2000" dirty="0" smtClean="0"/>
            <a:t>In Process</a:t>
          </a:r>
          <a:endParaRPr lang="en-US" sz="2000" dirty="0"/>
        </a:p>
      </dgm:t>
    </dgm:pt>
    <dgm:pt modelId="{649059EB-DE20-4576-B625-0440E70D94AE}" type="parTrans" cxnId="{41DF5AEF-7573-4A70-AF95-06C8831100E8}">
      <dgm:prSet/>
      <dgm:spPr/>
      <dgm:t>
        <a:bodyPr/>
        <a:lstStyle/>
        <a:p>
          <a:endParaRPr lang="en-US"/>
        </a:p>
      </dgm:t>
    </dgm:pt>
    <dgm:pt modelId="{645B305D-6214-4A14-BF82-7F7EFF289BEB}" type="sibTrans" cxnId="{41DF5AEF-7573-4A70-AF95-06C8831100E8}">
      <dgm:prSet/>
      <dgm:spPr/>
      <dgm:t>
        <a:bodyPr/>
        <a:lstStyle/>
        <a:p>
          <a:endParaRPr lang="en-US"/>
        </a:p>
      </dgm:t>
    </dgm:pt>
    <dgm:pt modelId="{1600E139-68B2-463B-B9AB-1570301A3DC2}">
      <dgm:prSet phldrT="[Text]" custT="1"/>
      <dgm:spPr/>
      <dgm:t>
        <a:bodyPr/>
        <a:lstStyle/>
        <a:p>
          <a:r>
            <a:rPr lang="en-US" sz="1800" dirty="0" smtClean="0"/>
            <a:t>Ph.D. Entrance exam</a:t>
          </a:r>
          <a:endParaRPr lang="en-US" sz="1800" dirty="0"/>
        </a:p>
      </dgm:t>
    </dgm:pt>
    <dgm:pt modelId="{D20EDFD4-6745-4036-AB73-1B0124146058}" type="parTrans" cxnId="{D47888FD-6FF4-471F-82FB-3ECC7D167021}">
      <dgm:prSet/>
      <dgm:spPr/>
      <dgm:t>
        <a:bodyPr/>
        <a:lstStyle/>
        <a:p>
          <a:endParaRPr lang="en-US"/>
        </a:p>
      </dgm:t>
    </dgm:pt>
    <dgm:pt modelId="{3C14BE7C-D1C4-4191-A361-95575758F770}" type="sibTrans" cxnId="{D47888FD-6FF4-471F-82FB-3ECC7D167021}">
      <dgm:prSet/>
      <dgm:spPr/>
      <dgm:t>
        <a:bodyPr/>
        <a:lstStyle/>
        <a:p>
          <a:endParaRPr lang="en-US"/>
        </a:p>
      </dgm:t>
    </dgm:pt>
    <dgm:pt modelId="{14FD57E0-1F65-456A-B3AB-5AB89F30B99A}">
      <dgm:prSet phldrT="[Text]" custT="1"/>
      <dgm:spPr/>
      <dgm:t>
        <a:bodyPr/>
        <a:lstStyle/>
        <a:p>
          <a:r>
            <a:rPr lang="en-US" sz="1800" dirty="0" smtClean="0"/>
            <a:t>Ph.D. Course work</a:t>
          </a:r>
          <a:endParaRPr lang="en-US" sz="1800" dirty="0"/>
        </a:p>
      </dgm:t>
    </dgm:pt>
    <dgm:pt modelId="{8A6058CA-987B-4E03-AFF0-D068E07DCA88}" type="parTrans" cxnId="{05F4CDB3-8494-4191-A5F2-CF836F96298B}">
      <dgm:prSet/>
      <dgm:spPr/>
      <dgm:t>
        <a:bodyPr/>
        <a:lstStyle/>
        <a:p>
          <a:endParaRPr lang="en-US"/>
        </a:p>
      </dgm:t>
    </dgm:pt>
    <dgm:pt modelId="{BF179709-47AB-4596-8942-521828F09608}" type="sibTrans" cxnId="{05F4CDB3-8494-4191-A5F2-CF836F96298B}">
      <dgm:prSet/>
      <dgm:spPr/>
      <dgm:t>
        <a:bodyPr/>
        <a:lstStyle/>
        <a:p>
          <a:endParaRPr lang="en-US"/>
        </a:p>
      </dgm:t>
    </dgm:pt>
    <dgm:pt modelId="{27656753-6B27-4D0E-85F7-4FD771CD02E2}" type="pres">
      <dgm:prSet presAssocID="{40285086-0A48-46FC-91A7-833DE39C07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35A452-D519-4317-868D-AA7926EB9C8A}" type="pres">
      <dgm:prSet presAssocID="{C984DFB5-FDB1-43FD-9BAD-6ED511F8A087}" presName="boxAndChildren" presStyleCnt="0"/>
      <dgm:spPr/>
      <dgm:t>
        <a:bodyPr/>
        <a:lstStyle/>
        <a:p>
          <a:endParaRPr lang="en-US"/>
        </a:p>
      </dgm:t>
    </dgm:pt>
    <dgm:pt modelId="{3AC15EA4-5317-42D7-A248-DB11E9EF33A3}" type="pres">
      <dgm:prSet presAssocID="{C984DFB5-FDB1-43FD-9BAD-6ED511F8A087}" presName="parentTextBox" presStyleLbl="node1" presStyleIdx="0" presStyleCnt="3"/>
      <dgm:spPr/>
      <dgm:t>
        <a:bodyPr/>
        <a:lstStyle/>
        <a:p>
          <a:endParaRPr lang="en-US"/>
        </a:p>
      </dgm:t>
    </dgm:pt>
    <dgm:pt modelId="{F55B9A3E-7E6F-4352-9852-2C1AF014CF80}" type="pres">
      <dgm:prSet presAssocID="{C984DFB5-FDB1-43FD-9BAD-6ED511F8A087}" presName="entireBox" presStyleLbl="node1" presStyleIdx="0" presStyleCnt="3"/>
      <dgm:spPr/>
      <dgm:t>
        <a:bodyPr/>
        <a:lstStyle/>
        <a:p>
          <a:endParaRPr lang="en-US"/>
        </a:p>
      </dgm:t>
    </dgm:pt>
    <dgm:pt modelId="{265C35F2-5B8F-4448-BFC7-3701EC85BE6B}" type="pres">
      <dgm:prSet presAssocID="{C984DFB5-FDB1-43FD-9BAD-6ED511F8A087}" presName="descendantBox" presStyleCnt="0"/>
      <dgm:spPr/>
      <dgm:t>
        <a:bodyPr/>
        <a:lstStyle/>
        <a:p>
          <a:endParaRPr lang="en-US"/>
        </a:p>
      </dgm:t>
    </dgm:pt>
    <dgm:pt modelId="{874E5B09-A615-4E27-9E3E-4C1E5AB5B27C}" type="pres">
      <dgm:prSet presAssocID="{0161A630-358B-4D3A-968B-05A2ABB6781C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112959-A6DA-4093-A06A-674526B4E9C6}" type="pres">
      <dgm:prSet presAssocID="{70EC155E-670E-4A2E-BF29-73A9E09003ED}" presName="sp" presStyleCnt="0"/>
      <dgm:spPr/>
      <dgm:t>
        <a:bodyPr/>
        <a:lstStyle/>
        <a:p>
          <a:endParaRPr lang="en-US"/>
        </a:p>
      </dgm:t>
    </dgm:pt>
    <dgm:pt modelId="{0ED7FBFC-73D2-4F01-82B5-031C2298B122}" type="pres">
      <dgm:prSet presAssocID="{6E58A3B8-60DE-481B-9D13-83B077A2A2A9}" presName="arrowAndChildren" presStyleCnt="0"/>
      <dgm:spPr/>
      <dgm:t>
        <a:bodyPr/>
        <a:lstStyle/>
        <a:p>
          <a:endParaRPr lang="en-US"/>
        </a:p>
      </dgm:t>
    </dgm:pt>
    <dgm:pt modelId="{9B8757C2-7216-4E66-8EBD-2E512ACB6F4A}" type="pres">
      <dgm:prSet presAssocID="{6E58A3B8-60DE-481B-9D13-83B077A2A2A9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E7AD6837-2452-4E97-930D-AE97AE0BC571}" type="pres">
      <dgm:prSet presAssocID="{6E58A3B8-60DE-481B-9D13-83B077A2A2A9}" presName="arrow" presStyleLbl="node1" presStyleIdx="1" presStyleCnt="3"/>
      <dgm:spPr/>
      <dgm:t>
        <a:bodyPr/>
        <a:lstStyle/>
        <a:p>
          <a:endParaRPr lang="en-US"/>
        </a:p>
      </dgm:t>
    </dgm:pt>
    <dgm:pt modelId="{40E9093C-76F5-43FD-95DB-14E8264ECCD5}" type="pres">
      <dgm:prSet presAssocID="{6E58A3B8-60DE-481B-9D13-83B077A2A2A9}" presName="descendantArrow" presStyleCnt="0"/>
      <dgm:spPr/>
      <dgm:t>
        <a:bodyPr/>
        <a:lstStyle/>
        <a:p>
          <a:endParaRPr lang="en-US"/>
        </a:p>
      </dgm:t>
    </dgm:pt>
    <dgm:pt modelId="{5284F2A9-FD01-45A3-96D8-B4E15990477C}" type="pres">
      <dgm:prSet presAssocID="{E259A5B9-2A17-4741-82EE-2571E865CAAC}" presName="childTextArrow" presStyleLbl="fgAccFollowNode1" presStyleIdx="1" presStyleCnt="6" custScaleY="1339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674CCA-1167-4F37-A8DC-73B6EAC57B8C}" type="pres">
      <dgm:prSet presAssocID="{1600E139-68B2-463B-B9AB-1570301A3DC2}" presName="childTextArrow" presStyleLbl="fgAccFollowNode1" presStyleIdx="2" presStyleCnt="6" custScaleY="1339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627465-EC11-4689-8820-4FF6C6F00C4E}" type="pres">
      <dgm:prSet presAssocID="{14FD57E0-1F65-456A-B3AB-5AB89F30B99A}" presName="childTextArrow" presStyleLbl="fgAccFollowNode1" presStyleIdx="3" presStyleCnt="6" custScaleY="1339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28767E-B31C-4E52-AA73-F097FF46306A}" type="pres">
      <dgm:prSet presAssocID="{8F6D010F-5710-4B39-A973-8DE838E47173}" presName="sp" presStyleCnt="0"/>
      <dgm:spPr/>
      <dgm:t>
        <a:bodyPr/>
        <a:lstStyle/>
        <a:p>
          <a:endParaRPr lang="en-US"/>
        </a:p>
      </dgm:t>
    </dgm:pt>
    <dgm:pt modelId="{1169C3E1-5E1D-4CFB-9F32-485330D06B2E}" type="pres">
      <dgm:prSet presAssocID="{4727F3CA-90B6-448E-B275-B0067BBF3DA6}" presName="arrowAndChildren" presStyleCnt="0"/>
      <dgm:spPr/>
      <dgm:t>
        <a:bodyPr/>
        <a:lstStyle/>
        <a:p>
          <a:endParaRPr lang="en-US"/>
        </a:p>
      </dgm:t>
    </dgm:pt>
    <dgm:pt modelId="{835B2929-4567-4F89-830E-3D3D991D217D}" type="pres">
      <dgm:prSet presAssocID="{4727F3CA-90B6-448E-B275-B0067BBF3DA6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0F18DD0A-50F7-4318-99DD-77CAADB8A014}" type="pres">
      <dgm:prSet presAssocID="{4727F3CA-90B6-448E-B275-B0067BBF3DA6}" presName="arrow" presStyleLbl="node1" presStyleIdx="2" presStyleCnt="3"/>
      <dgm:spPr/>
      <dgm:t>
        <a:bodyPr/>
        <a:lstStyle/>
        <a:p>
          <a:endParaRPr lang="en-US"/>
        </a:p>
      </dgm:t>
    </dgm:pt>
    <dgm:pt modelId="{BA7E1E33-9EF4-4819-AA6D-70E41965D59D}" type="pres">
      <dgm:prSet presAssocID="{4727F3CA-90B6-448E-B275-B0067BBF3DA6}" presName="descendantArrow" presStyleCnt="0"/>
      <dgm:spPr/>
      <dgm:t>
        <a:bodyPr/>
        <a:lstStyle/>
        <a:p>
          <a:endParaRPr lang="en-US"/>
        </a:p>
      </dgm:t>
    </dgm:pt>
    <dgm:pt modelId="{53D37CB9-FB35-43FA-AFDC-8217054497D1}" type="pres">
      <dgm:prSet presAssocID="{9D67FDF9-8089-412F-8D6D-E32F5401B3E0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A39DB5-F85B-4DE6-86D2-1987BA082FBA}" type="pres">
      <dgm:prSet presAssocID="{AF84E79C-C0C2-49DF-913B-0498F145292D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C9B014-AA0B-4FA5-9AC9-4C3E324802C1}" type="presOf" srcId="{4727F3CA-90B6-448E-B275-B0067BBF3DA6}" destId="{0F18DD0A-50F7-4318-99DD-77CAADB8A014}" srcOrd="1" destOrd="0" presId="urn:microsoft.com/office/officeart/2005/8/layout/process4"/>
    <dgm:cxn modelId="{C1994E15-B847-4D9A-8F30-5F543053AF99}" type="presOf" srcId="{9D67FDF9-8089-412F-8D6D-E32F5401B3E0}" destId="{53D37CB9-FB35-43FA-AFDC-8217054497D1}" srcOrd="0" destOrd="0" presId="urn:microsoft.com/office/officeart/2005/8/layout/process4"/>
    <dgm:cxn modelId="{41DF5AEF-7573-4A70-AF95-06C8831100E8}" srcId="{C984DFB5-FDB1-43FD-9BAD-6ED511F8A087}" destId="{0161A630-358B-4D3A-968B-05A2ABB6781C}" srcOrd="0" destOrd="0" parTransId="{649059EB-DE20-4576-B625-0440E70D94AE}" sibTransId="{645B305D-6214-4A14-BF82-7F7EFF289BEB}"/>
    <dgm:cxn modelId="{A756D413-EFFE-439D-95DA-7A16911B077E}" srcId="{4727F3CA-90B6-448E-B275-B0067BBF3DA6}" destId="{AF84E79C-C0C2-49DF-913B-0498F145292D}" srcOrd="1" destOrd="0" parTransId="{E0209FE2-0A9E-4DF1-9CC8-993586DA0198}" sibTransId="{05D5D958-3032-42E4-8341-90BAD31E8CD3}"/>
    <dgm:cxn modelId="{F7EFFBE5-70BD-470B-A183-A63696C71B4E}" type="presOf" srcId="{14FD57E0-1F65-456A-B3AB-5AB89F30B99A}" destId="{C7627465-EC11-4689-8820-4FF6C6F00C4E}" srcOrd="0" destOrd="0" presId="urn:microsoft.com/office/officeart/2005/8/layout/process4"/>
    <dgm:cxn modelId="{95AA1B49-1BFD-41EE-B6A7-9DB11F3CF695}" type="presOf" srcId="{6E58A3B8-60DE-481B-9D13-83B077A2A2A9}" destId="{E7AD6837-2452-4E97-930D-AE97AE0BC571}" srcOrd="1" destOrd="0" presId="urn:microsoft.com/office/officeart/2005/8/layout/process4"/>
    <dgm:cxn modelId="{A4B66E15-6098-4F5E-B0D4-0C33E57F94CF}" type="presOf" srcId="{40285086-0A48-46FC-91A7-833DE39C0793}" destId="{27656753-6B27-4D0E-85F7-4FD771CD02E2}" srcOrd="0" destOrd="0" presId="urn:microsoft.com/office/officeart/2005/8/layout/process4"/>
    <dgm:cxn modelId="{68AF9D68-18DB-4C84-AC96-CB814547FA2C}" srcId="{6E58A3B8-60DE-481B-9D13-83B077A2A2A9}" destId="{E259A5B9-2A17-4741-82EE-2571E865CAAC}" srcOrd="0" destOrd="0" parTransId="{30FA899B-5556-464C-B026-580BC236EFD5}" sibTransId="{74869FE3-CE26-4165-BD95-F645B3FBB1CB}"/>
    <dgm:cxn modelId="{9D113A8E-C266-4EB0-BCBE-35DB6EA28089}" type="presOf" srcId="{AF84E79C-C0C2-49DF-913B-0498F145292D}" destId="{19A39DB5-F85B-4DE6-86D2-1987BA082FBA}" srcOrd="0" destOrd="0" presId="urn:microsoft.com/office/officeart/2005/8/layout/process4"/>
    <dgm:cxn modelId="{4B3AEDC6-39AC-49BB-B51B-F32BBBA18B5F}" type="presOf" srcId="{C984DFB5-FDB1-43FD-9BAD-6ED511F8A087}" destId="{3AC15EA4-5317-42D7-A248-DB11E9EF33A3}" srcOrd="0" destOrd="0" presId="urn:microsoft.com/office/officeart/2005/8/layout/process4"/>
    <dgm:cxn modelId="{05F4CDB3-8494-4191-A5F2-CF836F96298B}" srcId="{6E58A3B8-60DE-481B-9D13-83B077A2A2A9}" destId="{14FD57E0-1F65-456A-B3AB-5AB89F30B99A}" srcOrd="2" destOrd="0" parTransId="{8A6058CA-987B-4E03-AFF0-D068E07DCA88}" sibTransId="{BF179709-47AB-4596-8942-521828F09608}"/>
    <dgm:cxn modelId="{05DF7865-CF6E-4F47-9A33-1EE7E0B1CDF6}" type="presOf" srcId="{0161A630-358B-4D3A-968B-05A2ABB6781C}" destId="{874E5B09-A615-4E27-9E3E-4C1E5AB5B27C}" srcOrd="0" destOrd="0" presId="urn:microsoft.com/office/officeart/2005/8/layout/process4"/>
    <dgm:cxn modelId="{FF2CBA13-BB58-4E6E-8D5A-FC804FF2828D}" srcId="{40285086-0A48-46FC-91A7-833DE39C0793}" destId="{C984DFB5-FDB1-43FD-9BAD-6ED511F8A087}" srcOrd="2" destOrd="0" parTransId="{1CFD04D8-54E9-4809-AD55-5D246B08FCA2}" sibTransId="{A9CAB3BA-A66E-47C3-9A97-8097BD539CA8}"/>
    <dgm:cxn modelId="{079B0A65-0358-4AB9-8A3B-8E75E3E29EF1}" type="presOf" srcId="{C984DFB5-FDB1-43FD-9BAD-6ED511F8A087}" destId="{F55B9A3E-7E6F-4352-9852-2C1AF014CF80}" srcOrd="1" destOrd="0" presId="urn:microsoft.com/office/officeart/2005/8/layout/process4"/>
    <dgm:cxn modelId="{043A12DB-7F6D-4849-B029-FAB763731720}" type="presOf" srcId="{6E58A3B8-60DE-481B-9D13-83B077A2A2A9}" destId="{9B8757C2-7216-4E66-8EBD-2E512ACB6F4A}" srcOrd="0" destOrd="0" presId="urn:microsoft.com/office/officeart/2005/8/layout/process4"/>
    <dgm:cxn modelId="{D47888FD-6FF4-471F-82FB-3ECC7D167021}" srcId="{6E58A3B8-60DE-481B-9D13-83B077A2A2A9}" destId="{1600E139-68B2-463B-B9AB-1570301A3DC2}" srcOrd="1" destOrd="0" parTransId="{D20EDFD4-6745-4036-AB73-1B0124146058}" sibTransId="{3C14BE7C-D1C4-4191-A361-95575758F770}"/>
    <dgm:cxn modelId="{FAD6933C-1A74-4137-974F-349DFD94CB15}" srcId="{40285086-0A48-46FC-91A7-833DE39C0793}" destId="{6E58A3B8-60DE-481B-9D13-83B077A2A2A9}" srcOrd="1" destOrd="0" parTransId="{8C132F89-08A6-434D-8B18-3C1CA8A02C5F}" sibTransId="{70EC155E-670E-4A2E-BF29-73A9E09003ED}"/>
    <dgm:cxn modelId="{293A6079-62AC-45DF-AEDE-07E40D072175}" srcId="{4727F3CA-90B6-448E-B275-B0067BBF3DA6}" destId="{9D67FDF9-8089-412F-8D6D-E32F5401B3E0}" srcOrd="0" destOrd="0" parTransId="{8A0348D7-2B95-4CE0-8D34-FA122CCB2F73}" sibTransId="{420A9A1D-DE35-46B2-A2B2-563F8C99E347}"/>
    <dgm:cxn modelId="{F8F71635-D70F-4619-9753-C9F6DC262573}" type="presOf" srcId="{E259A5B9-2A17-4741-82EE-2571E865CAAC}" destId="{5284F2A9-FD01-45A3-96D8-B4E15990477C}" srcOrd="0" destOrd="0" presId="urn:microsoft.com/office/officeart/2005/8/layout/process4"/>
    <dgm:cxn modelId="{D0765ECE-907F-4851-822B-0A581051A8C1}" type="presOf" srcId="{4727F3CA-90B6-448E-B275-B0067BBF3DA6}" destId="{835B2929-4567-4F89-830E-3D3D991D217D}" srcOrd="0" destOrd="0" presId="urn:microsoft.com/office/officeart/2005/8/layout/process4"/>
    <dgm:cxn modelId="{6CFBDDEA-A389-44EF-946B-6FF78CB683A8}" type="presOf" srcId="{1600E139-68B2-463B-B9AB-1570301A3DC2}" destId="{80674CCA-1167-4F37-A8DC-73B6EAC57B8C}" srcOrd="0" destOrd="0" presId="urn:microsoft.com/office/officeart/2005/8/layout/process4"/>
    <dgm:cxn modelId="{C88F129A-144B-4C3B-B195-4595B8CBED4F}" srcId="{40285086-0A48-46FC-91A7-833DE39C0793}" destId="{4727F3CA-90B6-448E-B275-B0067BBF3DA6}" srcOrd="0" destOrd="0" parTransId="{A98027AA-1B52-4255-A836-F8CE1451F51D}" sibTransId="{8F6D010F-5710-4B39-A973-8DE838E47173}"/>
    <dgm:cxn modelId="{207F5853-05C3-41B1-87EA-1471CB974C71}" type="presParOf" srcId="{27656753-6B27-4D0E-85F7-4FD771CD02E2}" destId="{7335A452-D519-4317-868D-AA7926EB9C8A}" srcOrd="0" destOrd="0" presId="urn:microsoft.com/office/officeart/2005/8/layout/process4"/>
    <dgm:cxn modelId="{B3D9F87D-F939-4464-8CA3-15B498BB1B2C}" type="presParOf" srcId="{7335A452-D519-4317-868D-AA7926EB9C8A}" destId="{3AC15EA4-5317-42D7-A248-DB11E9EF33A3}" srcOrd="0" destOrd="0" presId="urn:microsoft.com/office/officeart/2005/8/layout/process4"/>
    <dgm:cxn modelId="{F444902E-029C-45DA-89DB-843D348776EB}" type="presParOf" srcId="{7335A452-D519-4317-868D-AA7926EB9C8A}" destId="{F55B9A3E-7E6F-4352-9852-2C1AF014CF80}" srcOrd="1" destOrd="0" presId="urn:microsoft.com/office/officeart/2005/8/layout/process4"/>
    <dgm:cxn modelId="{207240A6-3003-4291-9F23-DEBBC45CFB61}" type="presParOf" srcId="{7335A452-D519-4317-868D-AA7926EB9C8A}" destId="{265C35F2-5B8F-4448-BFC7-3701EC85BE6B}" srcOrd="2" destOrd="0" presId="urn:microsoft.com/office/officeart/2005/8/layout/process4"/>
    <dgm:cxn modelId="{A32AAA04-93CB-4CF4-BBDF-240EAF999241}" type="presParOf" srcId="{265C35F2-5B8F-4448-BFC7-3701EC85BE6B}" destId="{874E5B09-A615-4E27-9E3E-4C1E5AB5B27C}" srcOrd="0" destOrd="0" presId="urn:microsoft.com/office/officeart/2005/8/layout/process4"/>
    <dgm:cxn modelId="{8FBD6E45-7A20-45F9-91AA-1137A6D3355B}" type="presParOf" srcId="{27656753-6B27-4D0E-85F7-4FD771CD02E2}" destId="{AE112959-A6DA-4093-A06A-674526B4E9C6}" srcOrd="1" destOrd="0" presId="urn:microsoft.com/office/officeart/2005/8/layout/process4"/>
    <dgm:cxn modelId="{2A38C1BB-5089-415D-8FA2-E7E2BCE344B9}" type="presParOf" srcId="{27656753-6B27-4D0E-85F7-4FD771CD02E2}" destId="{0ED7FBFC-73D2-4F01-82B5-031C2298B122}" srcOrd="2" destOrd="0" presId="urn:microsoft.com/office/officeart/2005/8/layout/process4"/>
    <dgm:cxn modelId="{9D92F5DE-FA3A-4E98-8769-3D0CF110473A}" type="presParOf" srcId="{0ED7FBFC-73D2-4F01-82B5-031C2298B122}" destId="{9B8757C2-7216-4E66-8EBD-2E512ACB6F4A}" srcOrd="0" destOrd="0" presId="urn:microsoft.com/office/officeart/2005/8/layout/process4"/>
    <dgm:cxn modelId="{5CB1C678-3B10-4CFB-95AD-B99F9A0FF624}" type="presParOf" srcId="{0ED7FBFC-73D2-4F01-82B5-031C2298B122}" destId="{E7AD6837-2452-4E97-930D-AE97AE0BC571}" srcOrd="1" destOrd="0" presId="urn:microsoft.com/office/officeart/2005/8/layout/process4"/>
    <dgm:cxn modelId="{F7003EFB-D88D-4CEE-8EC2-4EC53F18AF17}" type="presParOf" srcId="{0ED7FBFC-73D2-4F01-82B5-031C2298B122}" destId="{40E9093C-76F5-43FD-95DB-14E8264ECCD5}" srcOrd="2" destOrd="0" presId="urn:microsoft.com/office/officeart/2005/8/layout/process4"/>
    <dgm:cxn modelId="{118472C7-5A50-490F-A6F1-FBFEA2691CB2}" type="presParOf" srcId="{40E9093C-76F5-43FD-95DB-14E8264ECCD5}" destId="{5284F2A9-FD01-45A3-96D8-B4E15990477C}" srcOrd="0" destOrd="0" presId="urn:microsoft.com/office/officeart/2005/8/layout/process4"/>
    <dgm:cxn modelId="{508A9904-7098-4679-9BD6-C8E14CC75E25}" type="presParOf" srcId="{40E9093C-76F5-43FD-95DB-14E8264ECCD5}" destId="{80674CCA-1167-4F37-A8DC-73B6EAC57B8C}" srcOrd="1" destOrd="0" presId="urn:microsoft.com/office/officeart/2005/8/layout/process4"/>
    <dgm:cxn modelId="{3F8B42EA-9634-44E7-981D-55EFC68DDD96}" type="presParOf" srcId="{40E9093C-76F5-43FD-95DB-14E8264ECCD5}" destId="{C7627465-EC11-4689-8820-4FF6C6F00C4E}" srcOrd="2" destOrd="0" presId="urn:microsoft.com/office/officeart/2005/8/layout/process4"/>
    <dgm:cxn modelId="{7B211494-051F-4E42-8C55-7A4A8B3699FF}" type="presParOf" srcId="{27656753-6B27-4D0E-85F7-4FD771CD02E2}" destId="{5528767E-B31C-4E52-AA73-F097FF46306A}" srcOrd="3" destOrd="0" presId="urn:microsoft.com/office/officeart/2005/8/layout/process4"/>
    <dgm:cxn modelId="{8ADBFE18-F656-45C3-9A4D-6BC4AB6D0F56}" type="presParOf" srcId="{27656753-6B27-4D0E-85F7-4FD771CD02E2}" destId="{1169C3E1-5E1D-4CFB-9F32-485330D06B2E}" srcOrd="4" destOrd="0" presId="urn:microsoft.com/office/officeart/2005/8/layout/process4"/>
    <dgm:cxn modelId="{AB96E9EF-8243-4B5E-B752-63EDC6443D95}" type="presParOf" srcId="{1169C3E1-5E1D-4CFB-9F32-485330D06B2E}" destId="{835B2929-4567-4F89-830E-3D3D991D217D}" srcOrd="0" destOrd="0" presId="urn:microsoft.com/office/officeart/2005/8/layout/process4"/>
    <dgm:cxn modelId="{B0D2E188-CFD1-4DD6-83E4-8B5866CB1383}" type="presParOf" srcId="{1169C3E1-5E1D-4CFB-9F32-485330D06B2E}" destId="{0F18DD0A-50F7-4318-99DD-77CAADB8A014}" srcOrd="1" destOrd="0" presId="urn:microsoft.com/office/officeart/2005/8/layout/process4"/>
    <dgm:cxn modelId="{F954A401-4ED5-4254-8479-F42D4F9542C6}" type="presParOf" srcId="{1169C3E1-5E1D-4CFB-9F32-485330D06B2E}" destId="{BA7E1E33-9EF4-4819-AA6D-70E41965D59D}" srcOrd="2" destOrd="0" presId="urn:microsoft.com/office/officeart/2005/8/layout/process4"/>
    <dgm:cxn modelId="{3F23EF16-ACD2-42F0-8BBF-724871933B10}" type="presParOf" srcId="{BA7E1E33-9EF4-4819-AA6D-70E41965D59D}" destId="{53D37CB9-FB35-43FA-AFDC-8217054497D1}" srcOrd="0" destOrd="0" presId="urn:microsoft.com/office/officeart/2005/8/layout/process4"/>
    <dgm:cxn modelId="{79CDF9ED-200F-4EE6-8C88-DBF7287420DF}" type="presParOf" srcId="{BA7E1E33-9EF4-4819-AA6D-70E41965D59D}" destId="{19A39DB5-F85B-4DE6-86D2-1987BA082FBA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2079E4C-4778-4853-BB95-6F5C96D8B24E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9D4737F-D154-46E4-A2C3-A4EA6D330310}">
      <dgm:prSet phldrT="[Text]" custT="1"/>
      <dgm:spPr/>
      <dgm:t>
        <a:bodyPr/>
        <a:lstStyle/>
        <a:p>
          <a:r>
            <a:rPr lang="en-US" sz="1800" b="1" dirty="0" smtClean="0"/>
            <a:t>Elective subjects</a:t>
          </a:r>
          <a:endParaRPr lang="en-US" sz="1800" dirty="0"/>
        </a:p>
      </dgm:t>
    </dgm:pt>
    <dgm:pt modelId="{D35C34E4-E01D-40B3-92B8-E3806C9C1E84}" type="parTrans" cxnId="{5E654977-D4D5-4DC1-82BA-0A8F233E2F61}">
      <dgm:prSet/>
      <dgm:spPr/>
      <dgm:t>
        <a:bodyPr/>
        <a:lstStyle/>
        <a:p>
          <a:endParaRPr lang="en-US"/>
        </a:p>
      </dgm:t>
    </dgm:pt>
    <dgm:pt modelId="{148F852A-EBC1-4CDD-A08F-08A66ED59BA1}" type="sibTrans" cxnId="{5E654977-D4D5-4DC1-82BA-0A8F233E2F61}">
      <dgm:prSet/>
      <dgm:spPr/>
      <dgm:t>
        <a:bodyPr/>
        <a:lstStyle/>
        <a:p>
          <a:endParaRPr lang="en-US"/>
        </a:p>
      </dgm:t>
    </dgm:pt>
    <dgm:pt modelId="{1322A14A-8449-4625-B8AE-685974A847D3}">
      <dgm:prSet phldrT="[Text]" custT="1"/>
      <dgm:spPr/>
      <dgm:t>
        <a:bodyPr/>
        <a:lstStyle/>
        <a:p>
          <a:pPr algn="l"/>
          <a:r>
            <a:rPr lang="en-US" sz="1800" dirty="0" smtClean="0"/>
            <a:t>4 Electives in First Semester.</a:t>
          </a:r>
          <a:endParaRPr lang="en-US" sz="1800" dirty="0"/>
        </a:p>
      </dgm:t>
    </dgm:pt>
    <dgm:pt modelId="{7A15D3FF-78DF-4426-BEC6-B751B23126B6}" type="parTrans" cxnId="{1F7EAC82-267D-4A52-8579-F9319D1AC08E}">
      <dgm:prSet/>
      <dgm:spPr/>
      <dgm:t>
        <a:bodyPr/>
        <a:lstStyle/>
        <a:p>
          <a:endParaRPr lang="en-US"/>
        </a:p>
      </dgm:t>
    </dgm:pt>
    <dgm:pt modelId="{16FBE003-8C87-4338-A5D6-35E13EFC7130}" type="sibTrans" cxnId="{1F7EAC82-267D-4A52-8579-F9319D1AC08E}">
      <dgm:prSet/>
      <dgm:spPr/>
      <dgm:t>
        <a:bodyPr/>
        <a:lstStyle/>
        <a:p>
          <a:endParaRPr lang="en-US"/>
        </a:p>
      </dgm:t>
    </dgm:pt>
    <dgm:pt modelId="{55000B65-AD9F-4C80-AC56-BC812A64AF3E}">
      <dgm:prSet phldrT="[Text]" custT="1"/>
      <dgm:spPr/>
      <dgm:t>
        <a:bodyPr/>
        <a:lstStyle/>
        <a:p>
          <a:r>
            <a:rPr lang="en-US" sz="1800" b="1" dirty="0" smtClean="0"/>
            <a:t>Choice Based Course</a:t>
          </a:r>
          <a:endParaRPr lang="en-US" sz="1800" b="1" dirty="0"/>
        </a:p>
      </dgm:t>
    </dgm:pt>
    <dgm:pt modelId="{C965453E-B3D8-4683-A2D2-7F406DADD4BF}" type="parTrans" cxnId="{6FE6B57E-972C-442F-8736-3578E0C7128A}">
      <dgm:prSet/>
      <dgm:spPr/>
      <dgm:t>
        <a:bodyPr/>
        <a:lstStyle/>
        <a:p>
          <a:endParaRPr lang="en-US"/>
        </a:p>
      </dgm:t>
    </dgm:pt>
    <dgm:pt modelId="{8F90E421-14E1-4DDF-B51F-DBD6A7F3BA40}" type="sibTrans" cxnId="{6FE6B57E-972C-442F-8736-3578E0C7128A}">
      <dgm:prSet/>
      <dgm:spPr/>
      <dgm:t>
        <a:bodyPr/>
        <a:lstStyle/>
        <a:p>
          <a:endParaRPr lang="en-US"/>
        </a:p>
      </dgm:t>
    </dgm:pt>
    <dgm:pt modelId="{E775FAAF-90AE-40FB-9117-969E8EDA0992}">
      <dgm:prSet phldrT="[Text]" custT="1"/>
      <dgm:spPr/>
      <dgm:t>
        <a:bodyPr/>
        <a:lstStyle/>
        <a:p>
          <a:r>
            <a:rPr lang="en-US" sz="1800" dirty="0" smtClean="0"/>
            <a:t>1 choice based course from  all </a:t>
          </a:r>
          <a:r>
            <a:rPr lang="en-US" sz="1800" dirty="0" err="1" smtClean="0"/>
            <a:t>M.Tech</a:t>
          </a:r>
          <a:r>
            <a:rPr lang="en-US" sz="1800" dirty="0" smtClean="0"/>
            <a:t>. courses of other departments in Second Semester.</a:t>
          </a:r>
          <a:endParaRPr lang="en-US" sz="1800" dirty="0"/>
        </a:p>
      </dgm:t>
    </dgm:pt>
    <dgm:pt modelId="{5528353C-409F-4B1F-8947-05827347F3F8}" type="parTrans" cxnId="{29E7D4EF-A079-488D-A2E5-2B45D8AB15EC}">
      <dgm:prSet/>
      <dgm:spPr/>
      <dgm:t>
        <a:bodyPr/>
        <a:lstStyle/>
        <a:p>
          <a:endParaRPr lang="en-US"/>
        </a:p>
      </dgm:t>
    </dgm:pt>
    <dgm:pt modelId="{674DF8F5-156D-40D1-B10B-0FF6693EB62E}" type="sibTrans" cxnId="{29E7D4EF-A079-488D-A2E5-2B45D8AB15EC}">
      <dgm:prSet/>
      <dgm:spPr/>
      <dgm:t>
        <a:bodyPr/>
        <a:lstStyle/>
        <a:p>
          <a:endParaRPr lang="en-US"/>
        </a:p>
      </dgm:t>
    </dgm:pt>
    <dgm:pt modelId="{57E95621-B61D-4FA2-B730-4375849600F2}">
      <dgm:prSet phldrT="[Text]" custT="1"/>
      <dgm:spPr/>
      <dgm:t>
        <a:bodyPr/>
        <a:lstStyle/>
        <a:p>
          <a:r>
            <a:rPr lang="en-US" sz="1800" b="1" dirty="0" smtClean="0"/>
            <a:t>Enrichment courses</a:t>
          </a:r>
          <a:endParaRPr lang="en-US" sz="1800" b="1" dirty="0"/>
        </a:p>
      </dgm:t>
    </dgm:pt>
    <dgm:pt modelId="{6F310370-E55A-4DF0-B3D8-E78F60DF0C7A}" type="parTrans" cxnId="{6CC1675F-17E1-4B71-9BFD-CD9F4E6A8513}">
      <dgm:prSet/>
      <dgm:spPr/>
      <dgm:t>
        <a:bodyPr/>
        <a:lstStyle/>
        <a:p>
          <a:endParaRPr lang="en-US"/>
        </a:p>
      </dgm:t>
    </dgm:pt>
    <dgm:pt modelId="{2EE81B9F-FDBC-462A-B480-F7DD8A01D1B0}" type="sibTrans" cxnId="{6CC1675F-17E1-4B71-9BFD-CD9F4E6A8513}">
      <dgm:prSet/>
      <dgm:spPr/>
      <dgm:t>
        <a:bodyPr/>
        <a:lstStyle/>
        <a:p>
          <a:endParaRPr lang="en-US"/>
        </a:p>
      </dgm:t>
    </dgm:pt>
    <dgm:pt modelId="{2399C587-B59D-4634-99E7-BBDC6AFA7C9A}">
      <dgm:prSet phldrT="[Text]" custT="1"/>
      <dgm:spPr/>
      <dgm:t>
        <a:bodyPr/>
        <a:lstStyle/>
        <a:p>
          <a:r>
            <a:rPr lang="en-US" sz="1800" b="0" dirty="0" smtClean="0"/>
            <a:t>Soft skills          Personality Development</a:t>
          </a:r>
          <a:endParaRPr lang="en-US" sz="1800" b="0" dirty="0"/>
        </a:p>
      </dgm:t>
    </dgm:pt>
    <dgm:pt modelId="{4B620C21-77F8-4084-BCFA-95A673095C77}" type="parTrans" cxnId="{87117840-4E9B-4036-990C-3150B113DBBE}">
      <dgm:prSet/>
      <dgm:spPr/>
      <dgm:t>
        <a:bodyPr/>
        <a:lstStyle/>
        <a:p>
          <a:endParaRPr lang="en-US"/>
        </a:p>
      </dgm:t>
    </dgm:pt>
    <dgm:pt modelId="{9AC0A46D-EFA4-48DE-BC90-7E45980B34C8}" type="sibTrans" cxnId="{87117840-4E9B-4036-990C-3150B113DBBE}">
      <dgm:prSet/>
      <dgm:spPr/>
      <dgm:t>
        <a:bodyPr/>
        <a:lstStyle/>
        <a:p>
          <a:endParaRPr lang="en-US"/>
        </a:p>
      </dgm:t>
    </dgm:pt>
    <dgm:pt modelId="{E35FBF8F-CC37-4174-BDB8-4B204578FFC7}">
      <dgm:prSet custT="1"/>
      <dgm:spPr/>
      <dgm:t>
        <a:bodyPr/>
        <a:lstStyle/>
        <a:p>
          <a:r>
            <a:rPr lang="en-US" sz="1800" b="1" dirty="0" smtClean="0"/>
            <a:t>Internship-cum-Project</a:t>
          </a:r>
          <a:endParaRPr lang="en-US" sz="1800" b="1" dirty="0"/>
        </a:p>
      </dgm:t>
    </dgm:pt>
    <dgm:pt modelId="{B12D03DA-0961-49A3-B207-ADA3BB6C38FC}" type="parTrans" cxnId="{FAC37CA6-AAA3-495B-9EE0-EC1A31F263CD}">
      <dgm:prSet/>
      <dgm:spPr/>
      <dgm:t>
        <a:bodyPr/>
        <a:lstStyle/>
        <a:p>
          <a:endParaRPr lang="en-US"/>
        </a:p>
      </dgm:t>
    </dgm:pt>
    <dgm:pt modelId="{4583C9C5-1102-4931-A52E-9E58A8FC26C9}" type="sibTrans" cxnId="{FAC37CA6-AAA3-495B-9EE0-EC1A31F263CD}">
      <dgm:prSet/>
      <dgm:spPr/>
      <dgm:t>
        <a:bodyPr/>
        <a:lstStyle/>
        <a:p>
          <a:endParaRPr lang="en-US"/>
        </a:p>
      </dgm:t>
    </dgm:pt>
    <dgm:pt modelId="{62A520AB-99A6-44B9-82B9-D95842226839}">
      <dgm:prSet custT="1"/>
      <dgm:spPr/>
      <dgm:t>
        <a:bodyPr/>
        <a:lstStyle/>
        <a:p>
          <a:r>
            <a:rPr lang="en-US" sz="1800" dirty="0" smtClean="0"/>
            <a:t>1 year Internship cum project facilities to students in second year of </a:t>
          </a:r>
          <a:r>
            <a:rPr lang="en-US" sz="1800" dirty="0" err="1" smtClean="0"/>
            <a:t>M.Tech</a:t>
          </a:r>
          <a:r>
            <a:rPr lang="en-US" sz="1800" dirty="0" smtClean="0"/>
            <a:t> (FSP/SM).</a:t>
          </a:r>
          <a:endParaRPr lang="en-US" sz="1800" dirty="0"/>
        </a:p>
      </dgm:t>
    </dgm:pt>
    <dgm:pt modelId="{6BCE2666-60A7-425B-B16B-BA1C0A3C5590}" type="parTrans" cxnId="{181E5622-8050-4E78-8889-F344525A120D}">
      <dgm:prSet/>
      <dgm:spPr/>
      <dgm:t>
        <a:bodyPr/>
        <a:lstStyle/>
        <a:p>
          <a:endParaRPr lang="en-US"/>
        </a:p>
      </dgm:t>
    </dgm:pt>
    <dgm:pt modelId="{4B3B6CD5-2412-4FE2-9564-251566F9D0A8}" type="sibTrans" cxnId="{181E5622-8050-4E78-8889-F344525A120D}">
      <dgm:prSet/>
      <dgm:spPr/>
      <dgm:t>
        <a:bodyPr/>
        <a:lstStyle/>
        <a:p>
          <a:endParaRPr lang="en-US"/>
        </a:p>
      </dgm:t>
    </dgm:pt>
    <dgm:pt modelId="{46746332-7A77-46FA-903C-34CE76DE2081}">
      <dgm:prSet phldrT="[Text]" custT="1"/>
      <dgm:spPr/>
      <dgm:t>
        <a:bodyPr/>
        <a:lstStyle/>
        <a:p>
          <a:pPr algn="l"/>
          <a:r>
            <a:rPr lang="en-US" sz="1800" dirty="0" smtClean="0"/>
            <a:t>3 Electives in Second Semester. </a:t>
          </a:r>
          <a:endParaRPr lang="en-US" sz="1800" dirty="0"/>
        </a:p>
      </dgm:t>
    </dgm:pt>
    <dgm:pt modelId="{584B077E-C259-484B-889B-FFF418BDA6A6}" type="parTrans" cxnId="{27905F99-BF1D-4A4E-9E5B-149094D52DFB}">
      <dgm:prSet/>
      <dgm:spPr/>
      <dgm:t>
        <a:bodyPr/>
        <a:lstStyle/>
        <a:p>
          <a:endParaRPr lang="en-US"/>
        </a:p>
      </dgm:t>
    </dgm:pt>
    <dgm:pt modelId="{D5D46498-1C4D-454D-9C33-E2DAB211B972}" type="sibTrans" cxnId="{27905F99-BF1D-4A4E-9E5B-149094D52DFB}">
      <dgm:prSet/>
      <dgm:spPr/>
      <dgm:t>
        <a:bodyPr/>
        <a:lstStyle/>
        <a:p>
          <a:endParaRPr lang="en-US"/>
        </a:p>
      </dgm:t>
    </dgm:pt>
    <dgm:pt modelId="{BA75ACE9-1CDC-4EA9-84D2-39A4512588E7}">
      <dgm:prSet phldrT="[Text]" custT="1"/>
      <dgm:spPr/>
      <dgm:t>
        <a:bodyPr/>
        <a:lstStyle/>
        <a:p>
          <a:pPr algn="l"/>
          <a:r>
            <a:rPr lang="en-US" sz="1800" dirty="0" smtClean="0"/>
            <a:t>Total available electives in each semester: 12</a:t>
          </a:r>
          <a:endParaRPr lang="en-US" sz="1800" dirty="0"/>
        </a:p>
      </dgm:t>
    </dgm:pt>
    <dgm:pt modelId="{6A5BC377-0FB3-42F4-9995-CABFF7EC0D3D}" type="parTrans" cxnId="{857487F9-C8A9-4EA3-962D-76C29577942C}">
      <dgm:prSet/>
      <dgm:spPr/>
      <dgm:t>
        <a:bodyPr/>
        <a:lstStyle/>
        <a:p>
          <a:endParaRPr lang="en-US"/>
        </a:p>
      </dgm:t>
    </dgm:pt>
    <dgm:pt modelId="{70C2B810-87A0-4F2E-BD60-ABE5A35FBB2C}" type="sibTrans" cxnId="{857487F9-C8A9-4EA3-962D-76C29577942C}">
      <dgm:prSet/>
      <dgm:spPr/>
      <dgm:t>
        <a:bodyPr/>
        <a:lstStyle/>
        <a:p>
          <a:endParaRPr lang="en-US"/>
        </a:p>
      </dgm:t>
    </dgm:pt>
    <dgm:pt modelId="{8DF606DE-DC25-4429-BAA2-DF07D2F3485E}">
      <dgm:prSet phldrT="[Text]" custT="1"/>
      <dgm:spPr/>
      <dgm:t>
        <a:bodyPr/>
        <a:lstStyle/>
        <a:p>
          <a:r>
            <a:rPr lang="en-US" sz="1800" b="0" dirty="0" smtClean="0"/>
            <a:t>Technical Communication.</a:t>
          </a:r>
          <a:endParaRPr lang="en-US" sz="1800" b="0" dirty="0"/>
        </a:p>
      </dgm:t>
    </dgm:pt>
    <dgm:pt modelId="{EBA95FCD-8688-442C-BAA3-475280F16FD7}" type="parTrans" cxnId="{B86EC9D3-FAB2-4F76-BBF8-585F9034CE63}">
      <dgm:prSet/>
      <dgm:spPr/>
      <dgm:t>
        <a:bodyPr/>
        <a:lstStyle/>
        <a:p>
          <a:endParaRPr lang="en-IN"/>
        </a:p>
      </dgm:t>
    </dgm:pt>
    <dgm:pt modelId="{5BC6D00B-5199-4F67-B20B-6B4E92C99544}" type="sibTrans" cxnId="{B86EC9D3-FAB2-4F76-BBF8-585F9034CE63}">
      <dgm:prSet/>
      <dgm:spPr/>
      <dgm:t>
        <a:bodyPr/>
        <a:lstStyle/>
        <a:p>
          <a:endParaRPr lang="en-IN"/>
        </a:p>
      </dgm:t>
    </dgm:pt>
    <dgm:pt modelId="{FF9EF9E6-FC66-4293-AEF9-E717216B31A1}">
      <dgm:prSet phldrT="[Text]" custT="1"/>
      <dgm:spPr/>
      <dgm:t>
        <a:bodyPr/>
        <a:lstStyle/>
        <a:p>
          <a:r>
            <a:rPr lang="en-US" sz="1800" b="0" dirty="0" smtClean="0"/>
            <a:t> </a:t>
          </a:r>
          <a:r>
            <a:rPr lang="en-US" sz="1800" dirty="0" smtClean="0"/>
            <a:t>Interview &amp; Resume Preparations</a:t>
          </a:r>
          <a:endParaRPr lang="en-US" sz="1800" b="0" dirty="0"/>
        </a:p>
      </dgm:t>
    </dgm:pt>
    <dgm:pt modelId="{557DCC56-9074-486D-86F7-A05CB97086EB}" type="parTrans" cxnId="{4364893A-9DAE-4CD2-BD7C-8B3CAFB51AB2}">
      <dgm:prSet/>
      <dgm:spPr/>
    </dgm:pt>
    <dgm:pt modelId="{B6C3FCFF-B6E2-4958-9334-900494A7FC7E}" type="sibTrans" cxnId="{4364893A-9DAE-4CD2-BD7C-8B3CAFB51AB2}">
      <dgm:prSet/>
      <dgm:spPr/>
    </dgm:pt>
    <dgm:pt modelId="{D5AE66F6-E09A-474F-9D30-5D03927266A4}" type="pres">
      <dgm:prSet presAssocID="{F2079E4C-4778-4853-BB95-6F5C96D8B24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8D2FE2-66C2-4E9B-91CF-3B86D4433919}" type="pres">
      <dgm:prSet presAssocID="{89D4737F-D154-46E4-A2C3-A4EA6D330310}" presName="parentLin" presStyleCnt="0"/>
      <dgm:spPr/>
    </dgm:pt>
    <dgm:pt modelId="{60F4FE14-C041-4F5D-B26D-6A88D4C40EE6}" type="pres">
      <dgm:prSet presAssocID="{89D4737F-D154-46E4-A2C3-A4EA6D330310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E5EE9502-9AE0-498B-BF7D-6CB998C5378F}" type="pres">
      <dgm:prSet presAssocID="{89D4737F-D154-46E4-A2C3-A4EA6D33031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E40329-6F6A-43D4-9CEA-077A64683632}" type="pres">
      <dgm:prSet presAssocID="{89D4737F-D154-46E4-A2C3-A4EA6D330310}" presName="negativeSpace" presStyleCnt="0"/>
      <dgm:spPr/>
    </dgm:pt>
    <dgm:pt modelId="{7BB10A3F-286D-4E39-86E7-F04C885A298B}" type="pres">
      <dgm:prSet presAssocID="{89D4737F-D154-46E4-A2C3-A4EA6D330310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A51F42-4A0B-441D-AAB8-D047FAE2B388}" type="pres">
      <dgm:prSet presAssocID="{148F852A-EBC1-4CDD-A08F-08A66ED59BA1}" presName="spaceBetweenRectangles" presStyleCnt="0"/>
      <dgm:spPr/>
    </dgm:pt>
    <dgm:pt modelId="{9B94326B-5408-4531-BD14-40DCBC455308}" type="pres">
      <dgm:prSet presAssocID="{55000B65-AD9F-4C80-AC56-BC812A64AF3E}" presName="parentLin" presStyleCnt="0"/>
      <dgm:spPr/>
    </dgm:pt>
    <dgm:pt modelId="{AFEBD019-9CA7-484F-BE99-8D65C9A72AFB}" type="pres">
      <dgm:prSet presAssocID="{55000B65-AD9F-4C80-AC56-BC812A64AF3E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CCE69439-4FB5-4740-8A9F-F85ECAC5E892}" type="pres">
      <dgm:prSet presAssocID="{55000B65-AD9F-4C80-AC56-BC812A64AF3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09994E-6FB0-4D29-ACB4-CDAC808060E3}" type="pres">
      <dgm:prSet presAssocID="{55000B65-AD9F-4C80-AC56-BC812A64AF3E}" presName="negativeSpace" presStyleCnt="0"/>
      <dgm:spPr/>
    </dgm:pt>
    <dgm:pt modelId="{2402154C-BA47-4D7C-AF8F-E25671762021}" type="pres">
      <dgm:prSet presAssocID="{55000B65-AD9F-4C80-AC56-BC812A64AF3E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DF65BA-538D-419E-A6DE-7CF3DC8BB41D}" type="pres">
      <dgm:prSet presAssocID="{8F90E421-14E1-4DDF-B51F-DBD6A7F3BA40}" presName="spaceBetweenRectangles" presStyleCnt="0"/>
      <dgm:spPr/>
    </dgm:pt>
    <dgm:pt modelId="{5204589C-7EC2-4A08-A4C3-9D4AAD896C60}" type="pres">
      <dgm:prSet presAssocID="{57E95621-B61D-4FA2-B730-4375849600F2}" presName="parentLin" presStyleCnt="0"/>
      <dgm:spPr/>
    </dgm:pt>
    <dgm:pt modelId="{BEBD97E5-9018-444B-9478-651C19936C7D}" type="pres">
      <dgm:prSet presAssocID="{57E95621-B61D-4FA2-B730-4375849600F2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0F229FDF-7BD1-40E8-8061-6CF8D80DD692}" type="pres">
      <dgm:prSet presAssocID="{57E95621-B61D-4FA2-B730-4375849600F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4391F9-1B39-49C8-9020-2300491586FF}" type="pres">
      <dgm:prSet presAssocID="{57E95621-B61D-4FA2-B730-4375849600F2}" presName="negativeSpace" presStyleCnt="0"/>
      <dgm:spPr/>
    </dgm:pt>
    <dgm:pt modelId="{39345B30-E67E-4CE7-95A3-B82CBB42E409}" type="pres">
      <dgm:prSet presAssocID="{57E95621-B61D-4FA2-B730-4375849600F2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6D7C0C-4762-4EE9-B4BE-CC7F2AE8B67E}" type="pres">
      <dgm:prSet presAssocID="{2EE81B9F-FDBC-462A-B480-F7DD8A01D1B0}" presName="spaceBetweenRectangles" presStyleCnt="0"/>
      <dgm:spPr/>
    </dgm:pt>
    <dgm:pt modelId="{06E92356-AD5D-448A-AF21-94362A8A2932}" type="pres">
      <dgm:prSet presAssocID="{E35FBF8F-CC37-4174-BDB8-4B204578FFC7}" presName="parentLin" presStyleCnt="0"/>
      <dgm:spPr/>
    </dgm:pt>
    <dgm:pt modelId="{7BA1504A-CAB4-421B-BE2F-E7AF20514905}" type="pres">
      <dgm:prSet presAssocID="{E35FBF8F-CC37-4174-BDB8-4B204578FFC7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7B6D743B-B26B-4B10-8B23-D060DD541076}" type="pres">
      <dgm:prSet presAssocID="{E35FBF8F-CC37-4174-BDB8-4B204578FFC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87C657-F00B-430D-8B03-82D641DA908D}" type="pres">
      <dgm:prSet presAssocID="{E35FBF8F-CC37-4174-BDB8-4B204578FFC7}" presName="negativeSpace" presStyleCnt="0"/>
      <dgm:spPr/>
    </dgm:pt>
    <dgm:pt modelId="{531E0286-E09E-4C63-B946-1BACD26AC2F0}" type="pres">
      <dgm:prSet presAssocID="{E35FBF8F-CC37-4174-BDB8-4B204578FFC7}" presName="childText" presStyleLbl="conFgAcc1" presStyleIdx="3" presStyleCnt="4" custScaleY="1701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024AAD-AEB4-4F82-94AD-7303B897BABC}" type="presOf" srcId="{BA75ACE9-1CDC-4EA9-84D2-39A4512588E7}" destId="{7BB10A3F-286D-4E39-86E7-F04C885A298B}" srcOrd="0" destOrd="2" presId="urn:microsoft.com/office/officeart/2005/8/layout/list1"/>
    <dgm:cxn modelId="{B4CB63CB-5B96-4799-8E11-363463B42AE9}" type="presOf" srcId="{57E95621-B61D-4FA2-B730-4375849600F2}" destId="{BEBD97E5-9018-444B-9478-651C19936C7D}" srcOrd="0" destOrd="0" presId="urn:microsoft.com/office/officeart/2005/8/layout/list1"/>
    <dgm:cxn modelId="{6CC1675F-17E1-4B71-9BFD-CD9F4E6A8513}" srcId="{F2079E4C-4778-4853-BB95-6F5C96D8B24E}" destId="{57E95621-B61D-4FA2-B730-4375849600F2}" srcOrd="2" destOrd="0" parTransId="{6F310370-E55A-4DF0-B3D8-E78F60DF0C7A}" sibTransId="{2EE81B9F-FDBC-462A-B480-F7DD8A01D1B0}"/>
    <dgm:cxn modelId="{87117840-4E9B-4036-990C-3150B113DBBE}" srcId="{57E95621-B61D-4FA2-B730-4375849600F2}" destId="{2399C587-B59D-4634-99E7-BBDC6AFA7C9A}" srcOrd="0" destOrd="0" parTransId="{4B620C21-77F8-4084-BCFA-95A673095C77}" sibTransId="{9AC0A46D-EFA4-48DE-BC90-7E45980B34C8}"/>
    <dgm:cxn modelId="{7D18AFE8-78E5-4F62-BDB6-118E7149D58E}" type="presOf" srcId="{55000B65-AD9F-4C80-AC56-BC812A64AF3E}" destId="{AFEBD019-9CA7-484F-BE99-8D65C9A72AFB}" srcOrd="0" destOrd="0" presId="urn:microsoft.com/office/officeart/2005/8/layout/list1"/>
    <dgm:cxn modelId="{1F7EAC82-267D-4A52-8579-F9319D1AC08E}" srcId="{89D4737F-D154-46E4-A2C3-A4EA6D330310}" destId="{1322A14A-8449-4625-B8AE-685974A847D3}" srcOrd="0" destOrd="0" parTransId="{7A15D3FF-78DF-4426-BEC6-B751B23126B6}" sibTransId="{16FBE003-8C87-4338-A5D6-35E13EFC7130}"/>
    <dgm:cxn modelId="{4364893A-9DAE-4CD2-BD7C-8B3CAFB51AB2}" srcId="{57E95621-B61D-4FA2-B730-4375849600F2}" destId="{FF9EF9E6-FC66-4293-AEF9-E717216B31A1}" srcOrd="1" destOrd="0" parTransId="{557DCC56-9074-486D-86F7-A05CB97086EB}" sibTransId="{B6C3FCFF-B6E2-4958-9334-900494A7FC7E}"/>
    <dgm:cxn modelId="{FAC37CA6-AAA3-495B-9EE0-EC1A31F263CD}" srcId="{F2079E4C-4778-4853-BB95-6F5C96D8B24E}" destId="{E35FBF8F-CC37-4174-BDB8-4B204578FFC7}" srcOrd="3" destOrd="0" parTransId="{B12D03DA-0961-49A3-B207-ADA3BB6C38FC}" sibTransId="{4583C9C5-1102-4931-A52E-9E58A8FC26C9}"/>
    <dgm:cxn modelId="{27905F99-BF1D-4A4E-9E5B-149094D52DFB}" srcId="{89D4737F-D154-46E4-A2C3-A4EA6D330310}" destId="{46746332-7A77-46FA-903C-34CE76DE2081}" srcOrd="1" destOrd="0" parTransId="{584B077E-C259-484B-889B-FFF418BDA6A6}" sibTransId="{D5D46498-1C4D-454D-9C33-E2DAB211B972}"/>
    <dgm:cxn modelId="{36AE7F58-B737-4397-934D-05CC83E4F081}" type="presOf" srcId="{62A520AB-99A6-44B9-82B9-D95842226839}" destId="{531E0286-E09E-4C63-B946-1BACD26AC2F0}" srcOrd="0" destOrd="0" presId="urn:microsoft.com/office/officeart/2005/8/layout/list1"/>
    <dgm:cxn modelId="{5E654977-D4D5-4DC1-82BA-0A8F233E2F61}" srcId="{F2079E4C-4778-4853-BB95-6F5C96D8B24E}" destId="{89D4737F-D154-46E4-A2C3-A4EA6D330310}" srcOrd="0" destOrd="0" parTransId="{D35C34E4-E01D-40B3-92B8-E3806C9C1E84}" sibTransId="{148F852A-EBC1-4CDD-A08F-08A66ED59BA1}"/>
    <dgm:cxn modelId="{D25D8EEF-EDAB-419E-A2B6-8BF0659B1FFE}" type="presOf" srcId="{E775FAAF-90AE-40FB-9117-969E8EDA0992}" destId="{2402154C-BA47-4D7C-AF8F-E25671762021}" srcOrd="0" destOrd="0" presId="urn:microsoft.com/office/officeart/2005/8/layout/list1"/>
    <dgm:cxn modelId="{D83D253E-5F1B-4E90-8826-C0560B747286}" type="presOf" srcId="{F2079E4C-4778-4853-BB95-6F5C96D8B24E}" destId="{D5AE66F6-E09A-474F-9D30-5D03927266A4}" srcOrd="0" destOrd="0" presId="urn:microsoft.com/office/officeart/2005/8/layout/list1"/>
    <dgm:cxn modelId="{EE942D92-D7C6-4422-9110-7EADF00F6DA9}" type="presOf" srcId="{E35FBF8F-CC37-4174-BDB8-4B204578FFC7}" destId="{7BA1504A-CAB4-421B-BE2F-E7AF20514905}" srcOrd="0" destOrd="0" presId="urn:microsoft.com/office/officeart/2005/8/layout/list1"/>
    <dgm:cxn modelId="{857487F9-C8A9-4EA3-962D-76C29577942C}" srcId="{89D4737F-D154-46E4-A2C3-A4EA6D330310}" destId="{BA75ACE9-1CDC-4EA9-84D2-39A4512588E7}" srcOrd="2" destOrd="0" parTransId="{6A5BC377-0FB3-42F4-9995-CABFF7EC0D3D}" sibTransId="{70C2B810-87A0-4F2E-BD60-ABE5A35FBB2C}"/>
    <dgm:cxn modelId="{29E7D4EF-A079-488D-A2E5-2B45D8AB15EC}" srcId="{55000B65-AD9F-4C80-AC56-BC812A64AF3E}" destId="{E775FAAF-90AE-40FB-9117-969E8EDA0992}" srcOrd="0" destOrd="0" parTransId="{5528353C-409F-4B1F-8947-05827347F3F8}" sibTransId="{674DF8F5-156D-40D1-B10B-0FF6693EB62E}"/>
    <dgm:cxn modelId="{181E5622-8050-4E78-8889-F344525A120D}" srcId="{E35FBF8F-CC37-4174-BDB8-4B204578FFC7}" destId="{62A520AB-99A6-44B9-82B9-D95842226839}" srcOrd="0" destOrd="0" parTransId="{6BCE2666-60A7-425B-B16B-BA1C0A3C5590}" sibTransId="{4B3B6CD5-2412-4FE2-9564-251566F9D0A8}"/>
    <dgm:cxn modelId="{DD2D7F09-D74C-45B7-BEA8-4E3B59C09FED}" type="presOf" srcId="{E35FBF8F-CC37-4174-BDB8-4B204578FFC7}" destId="{7B6D743B-B26B-4B10-8B23-D060DD541076}" srcOrd="1" destOrd="0" presId="urn:microsoft.com/office/officeart/2005/8/layout/list1"/>
    <dgm:cxn modelId="{77A1991A-FF3B-48EC-A0FB-2C4952B09EF8}" type="presOf" srcId="{8DF606DE-DC25-4429-BAA2-DF07D2F3485E}" destId="{39345B30-E67E-4CE7-95A3-B82CBB42E409}" srcOrd="0" destOrd="2" presId="urn:microsoft.com/office/officeart/2005/8/layout/list1"/>
    <dgm:cxn modelId="{DF02A3C4-57D5-47F6-B88B-45056A5958E5}" type="presOf" srcId="{57E95621-B61D-4FA2-B730-4375849600F2}" destId="{0F229FDF-7BD1-40E8-8061-6CF8D80DD692}" srcOrd="1" destOrd="0" presId="urn:microsoft.com/office/officeart/2005/8/layout/list1"/>
    <dgm:cxn modelId="{66FDAA3F-095C-49FD-BDE8-E23E96547956}" type="presOf" srcId="{89D4737F-D154-46E4-A2C3-A4EA6D330310}" destId="{E5EE9502-9AE0-498B-BF7D-6CB998C5378F}" srcOrd="1" destOrd="0" presId="urn:microsoft.com/office/officeart/2005/8/layout/list1"/>
    <dgm:cxn modelId="{B2075C15-A1CC-45C0-B604-50B17C5BF429}" type="presOf" srcId="{2399C587-B59D-4634-99E7-BBDC6AFA7C9A}" destId="{39345B30-E67E-4CE7-95A3-B82CBB42E409}" srcOrd="0" destOrd="0" presId="urn:microsoft.com/office/officeart/2005/8/layout/list1"/>
    <dgm:cxn modelId="{B86EC9D3-FAB2-4F76-BBF8-585F9034CE63}" srcId="{57E95621-B61D-4FA2-B730-4375849600F2}" destId="{8DF606DE-DC25-4429-BAA2-DF07D2F3485E}" srcOrd="2" destOrd="0" parTransId="{EBA95FCD-8688-442C-BAA3-475280F16FD7}" sibTransId="{5BC6D00B-5199-4F67-B20B-6B4E92C99544}"/>
    <dgm:cxn modelId="{6FE6B57E-972C-442F-8736-3578E0C7128A}" srcId="{F2079E4C-4778-4853-BB95-6F5C96D8B24E}" destId="{55000B65-AD9F-4C80-AC56-BC812A64AF3E}" srcOrd="1" destOrd="0" parTransId="{C965453E-B3D8-4683-A2D2-7F406DADD4BF}" sibTransId="{8F90E421-14E1-4DDF-B51F-DBD6A7F3BA40}"/>
    <dgm:cxn modelId="{544ADB00-532D-488B-A9CB-C9B1B99DC1AB}" type="presOf" srcId="{89D4737F-D154-46E4-A2C3-A4EA6D330310}" destId="{60F4FE14-C041-4F5D-B26D-6A88D4C40EE6}" srcOrd="0" destOrd="0" presId="urn:microsoft.com/office/officeart/2005/8/layout/list1"/>
    <dgm:cxn modelId="{585AEBA4-641A-46FF-B857-95D265842F03}" type="presOf" srcId="{46746332-7A77-46FA-903C-34CE76DE2081}" destId="{7BB10A3F-286D-4E39-86E7-F04C885A298B}" srcOrd="0" destOrd="1" presId="urn:microsoft.com/office/officeart/2005/8/layout/list1"/>
    <dgm:cxn modelId="{A5F820DD-65CE-4A29-9225-9C7BE47BF3E7}" type="presOf" srcId="{FF9EF9E6-FC66-4293-AEF9-E717216B31A1}" destId="{39345B30-E67E-4CE7-95A3-B82CBB42E409}" srcOrd="0" destOrd="1" presId="urn:microsoft.com/office/officeart/2005/8/layout/list1"/>
    <dgm:cxn modelId="{65CB71CE-CB81-4CF9-B4B7-D4112061DE10}" type="presOf" srcId="{55000B65-AD9F-4C80-AC56-BC812A64AF3E}" destId="{CCE69439-4FB5-4740-8A9F-F85ECAC5E892}" srcOrd="1" destOrd="0" presId="urn:microsoft.com/office/officeart/2005/8/layout/list1"/>
    <dgm:cxn modelId="{8B0D47FF-DF63-4CB2-B6B4-1BAF64F98CF7}" type="presOf" srcId="{1322A14A-8449-4625-B8AE-685974A847D3}" destId="{7BB10A3F-286D-4E39-86E7-F04C885A298B}" srcOrd="0" destOrd="0" presId="urn:microsoft.com/office/officeart/2005/8/layout/list1"/>
    <dgm:cxn modelId="{7DD7998F-18AE-49C0-9990-201E8A0EEB70}" type="presParOf" srcId="{D5AE66F6-E09A-474F-9D30-5D03927266A4}" destId="{F98D2FE2-66C2-4E9B-91CF-3B86D4433919}" srcOrd="0" destOrd="0" presId="urn:microsoft.com/office/officeart/2005/8/layout/list1"/>
    <dgm:cxn modelId="{BC6075AB-DCAC-4700-BA5D-FA6D5C394D56}" type="presParOf" srcId="{F98D2FE2-66C2-4E9B-91CF-3B86D4433919}" destId="{60F4FE14-C041-4F5D-B26D-6A88D4C40EE6}" srcOrd="0" destOrd="0" presId="urn:microsoft.com/office/officeart/2005/8/layout/list1"/>
    <dgm:cxn modelId="{6C2CB4D5-4E0C-4A09-B443-EAE0557FF9AB}" type="presParOf" srcId="{F98D2FE2-66C2-4E9B-91CF-3B86D4433919}" destId="{E5EE9502-9AE0-498B-BF7D-6CB998C5378F}" srcOrd="1" destOrd="0" presId="urn:microsoft.com/office/officeart/2005/8/layout/list1"/>
    <dgm:cxn modelId="{436D2B2A-AE4E-4A3C-8529-8F7AFCAB4D47}" type="presParOf" srcId="{D5AE66F6-E09A-474F-9D30-5D03927266A4}" destId="{77E40329-6F6A-43D4-9CEA-077A64683632}" srcOrd="1" destOrd="0" presId="urn:microsoft.com/office/officeart/2005/8/layout/list1"/>
    <dgm:cxn modelId="{4BD248A0-FAB7-41B6-936F-07124A022D8C}" type="presParOf" srcId="{D5AE66F6-E09A-474F-9D30-5D03927266A4}" destId="{7BB10A3F-286D-4E39-86E7-F04C885A298B}" srcOrd="2" destOrd="0" presId="urn:microsoft.com/office/officeart/2005/8/layout/list1"/>
    <dgm:cxn modelId="{98CC123F-C9FD-4B0E-B77D-BB3EB2CAAF59}" type="presParOf" srcId="{D5AE66F6-E09A-474F-9D30-5D03927266A4}" destId="{F9A51F42-4A0B-441D-AAB8-D047FAE2B388}" srcOrd="3" destOrd="0" presId="urn:microsoft.com/office/officeart/2005/8/layout/list1"/>
    <dgm:cxn modelId="{6544A168-E4B8-487E-BD4F-76418BB9B4FE}" type="presParOf" srcId="{D5AE66F6-E09A-474F-9D30-5D03927266A4}" destId="{9B94326B-5408-4531-BD14-40DCBC455308}" srcOrd="4" destOrd="0" presId="urn:microsoft.com/office/officeart/2005/8/layout/list1"/>
    <dgm:cxn modelId="{AD2C3F87-B00B-4DC3-BC43-46883D690D73}" type="presParOf" srcId="{9B94326B-5408-4531-BD14-40DCBC455308}" destId="{AFEBD019-9CA7-484F-BE99-8D65C9A72AFB}" srcOrd="0" destOrd="0" presId="urn:microsoft.com/office/officeart/2005/8/layout/list1"/>
    <dgm:cxn modelId="{55E0496F-DC97-4568-90F7-986E80F13980}" type="presParOf" srcId="{9B94326B-5408-4531-BD14-40DCBC455308}" destId="{CCE69439-4FB5-4740-8A9F-F85ECAC5E892}" srcOrd="1" destOrd="0" presId="urn:microsoft.com/office/officeart/2005/8/layout/list1"/>
    <dgm:cxn modelId="{972C1268-C821-4D4C-8BEA-7AC8A2801A92}" type="presParOf" srcId="{D5AE66F6-E09A-474F-9D30-5D03927266A4}" destId="{0509994E-6FB0-4D29-ACB4-CDAC808060E3}" srcOrd="5" destOrd="0" presId="urn:microsoft.com/office/officeart/2005/8/layout/list1"/>
    <dgm:cxn modelId="{9CEAD9F7-E9BB-417B-8261-0AE7433D3A7F}" type="presParOf" srcId="{D5AE66F6-E09A-474F-9D30-5D03927266A4}" destId="{2402154C-BA47-4D7C-AF8F-E25671762021}" srcOrd="6" destOrd="0" presId="urn:microsoft.com/office/officeart/2005/8/layout/list1"/>
    <dgm:cxn modelId="{14867091-5212-4E65-9EE7-E0BD71053F8C}" type="presParOf" srcId="{D5AE66F6-E09A-474F-9D30-5D03927266A4}" destId="{7BDF65BA-538D-419E-A6DE-7CF3DC8BB41D}" srcOrd="7" destOrd="0" presId="urn:microsoft.com/office/officeart/2005/8/layout/list1"/>
    <dgm:cxn modelId="{C256FEAB-8C7F-4398-BF5D-6DF03C137E71}" type="presParOf" srcId="{D5AE66F6-E09A-474F-9D30-5D03927266A4}" destId="{5204589C-7EC2-4A08-A4C3-9D4AAD896C60}" srcOrd="8" destOrd="0" presId="urn:microsoft.com/office/officeart/2005/8/layout/list1"/>
    <dgm:cxn modelId="{CE4187F1-26F9-434E-93E2-754D2F6C5C11}" type="presParOf" srcId="{5204589C-7EC2-4A08-A4C3-9D4AAD896C60}" destId="{BEBD97E5-9018-444B-9478-651C19936C7D}" srcOrd="0" destOrd="0" presId="urn:microsoft.com/office/officeart/2005/8/layout/list1"/>
    <dgm:cxn modelId="{15FE37DD-C442-4092-A6EA-003DDADDFFF3}" type="presParOf" srcId="{5204589C-7EC2-4A08-A4C3-9D4AAD896C60}" destId="{0F229FDF-7BD1-40E8-8061-6CF8D80DD692}" srcOrd="1" destOrd="0" presId="urn:microsoft.com/office/officeart/2005/8/layout/list1"/>
    <dgm:cxn modelId="{B5254F9F-C597-4E36-9389-CF530B88A267}" type="presParOf" srcId="{D5AE66F6-E09A-474F-9D30-5D03927266A4}" destId="{704391F9-1B39-49C8-9020-2300491586FF}" srcOrd="9" destOrd="0" presId="urn:microsoft.com/office/officeart/2005/8/layout/list1"/>
    <dgm:cxn modelId="{5620083A-7235-4F26-82EE-836A3A9C9E12}" type="presParOf" srcId="{D5AE66F6-E09A-474F-9D30-5D03927266A4}" destId="{39345B30-E67E-4CE7-95A3-B82CBB42E409}" srcOrd="10" destOrd="0" presId="urn:microsoft.com/office/officeart/2005/8/layout/list1"/>
    <dgm:cxn modelId="{4FCD9B7D-ACDB-4700-A9FD-E98A5C20B9FA}" type="presParOf" srcId="{D5AE66F6-E09A-474F-9D30-5D03927266A4}" destId="{256D7C0C-4762-4EE9-B4BE-CC7F2AE8B67E}" srcOrd="11" destOrd="0" presId="urn:microsoft.com/office/officeart/2005/8/layout/list1"/>
    <dgm:cxn modelId="{913DEDD5-FF0A-4484-B0C7-449C13CC50B8}" type="presParOf" srcId="{D5AE66F6-E09A-474F-9D30-5D03927266A4}" destId="{06E92356-AD5D-448A-AF21-94362A8A2932}" srcOrd="12" destOrd="0" presId="urn:microsoft.com/office/officeart/2005/8/layout/list1"/>
    <dgm:cxn modelId="{B932A25A-2841-4BEF-A401-926DBCBE6EFC}" type="presParOf" srcId="{06E92356-AD5D-448A-AF21-94362A8A2932}" destId="{7BA1504A-CAB4-421B-BE2F-E7AF20514905}" srcOrd="0" destOrd="0" presId="urn:microsoft.com/office/officeart/2005/8/layout/list1"/>
    <dgm:cxn modelId="{DB7518BD-14E2-424D-95DE-02F0F54B9AD0}" type="presParOf" srcId="{06E92356-AD5D-448A-AF21-94362A8A2932}" destId="{7B6D743B-B26B-4B10-8B23-D060DD541076}" srcOrd="1" destOrd="0" presId="urn:microsoft.com/office/officeart/2005/8/layout/list1"/>
    <dgm:cxn modelId="{63B2B1D5-24C7-41B9-A684-293EBAE44805}" type="presParOf" srcId="{D5AE66F6-E09A-474F-9D30-5D03927266A4}" destId="{9787C657-F00B-430D-8B03-82D641DA908D}" srcOrd="13" destOrd="0" presId="urn:microsoft.com/office/officeart/2005/8/layout/list1"/>
    <dgm:cxn modelId="{0A7D038B-8392-4BDD-8C6B-96E9585D4173}" type="presParOf" srcId="{D5AE66F6-E09A-474F-9D30-5D03927266A4}" destId="{531E0286-E09E-4C63-B946-1BACD26AC2F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DE4C2E-322E-45A8-8C28-48DCBD0F20BB}" type="doc">
      <dgm:prSet loTypeId="urn:microsoft.com/office/officeart/2005/8/layout/radial1" loCatId="cycl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DF986DB-E495-4F2C-903E-E9FCCD706167}">
      <dgm:prSet phldrT="[Text]"/>
      <dgm:spPr/>
      <dgm:t>
        <a:bodyPr/>
        <a:lstStyle/>
        <a:p>
          <a:r>
            <a:rPr lang="en-US" dirty="0" smtClean="0"/>
            <a:t>Feedback on curriculum</a:t>
          </a:r>
          <a:endParaRPr lang="en-US" dirty="0"/>
        </a:p>
      </dgm:t>
    </dgm:pt>
    <dgm:pt modelId="{4B82EFD7-C48F-47DD-9184-91D2B6ABB0D5}" type="parTrans" cxnId="{0D7CE6A5-83FB-41E7-BD06-72FFD1EB2AE7}">
      <dgm:prSet/>
      <dgm:spPr/>
      <dgm:t>
        <a:bodyPr/>
        <a:lstStyle/>
        <a:p>
          <a:endParaRPr lang="en-US"/>
        </a:p>
      </dgm:t>
    </dgm:pt>
    <dgm:pt modelId="{A2DB358C-D700-4BD1-B5AC-485C653D4D12}" type="sibTrans" cxnId="{0D7CE6A5-83FB-41E7-BD06-72FFD1EB2AE7}">
      <dgm:prSet/>
      <dgm:spPr/>
      <dgm:t>
        <a:bodyPr/>
        <a:lstStyle/>
        <a:p>
          <a:endParaRPr lang="en-US"/>
        </a:p>
      </dgm:t>
    </dgm:pt>
    <dgm:pt modelId="{2ED7CB98-F977-408F-875B-E06FC976D2FD}">
      <dgm:prSet phldrT="[Text]" custT="1"/>
      <dgm:spPr/>
      <dgm:t>
        <a:bodyPr/>
        <a:lstStyle/>
        <a:p>
          <a:r>
            <a:rPr lang="en-US" sz="1400" b="1" dirty="0" smtClean="0"/>
            <a:t>External Experts</a:t>
          </a:r>
          <a:endParaRPr lang="en-US" sz="1400" b="1" dirty="0"/>
        </a:p>
      </dgm:t>
    </dgm:pt>
    <dgm:pt modelId="{0D0EB382-8887-4ADF-BBB1-B06FC52A85A5}" type="parTrans" cxnId="{0B7DB948-3537-417D-8872-2488DB453A5D}">
      <dgm:prSet/>
      <dgm:spPr/>
      <dgm:t>
        <a:bodyPr/>
        <a:lstStyle/>
        <a:p>
          <a:endParaRPr lang="en-US"/>
        </a:p>
      </dgm:t>
    </dgm:pt>
    <dgm:pt modelId="{6959521E-CF46-4578-8613-526CD30A339E}" type="sibTrans" cxnId="{0B7DB948-3537-417D-8872-2488DB453A5D}">
      <dgm:prSet/>
      <dgm:spPr/>
      <dgm:t>
        <a:bodyPr/>
        <a:lstStyle/>
        <a:p>
          <a:endParaRPr lang="en-US"/>
        </a:p>
      </dgm:t>
    </dgm:pt>
    <dgm:pt modelId="{4DBCEEA0-1272-433D-BA35-5197562CEE8F}">
      <dgm:prSet phldrT="[Text]" custT="1"/>
      <dgm:spPr/>
      <dgm:t>
        <a:bodyPr/>
        <a:lstStyle/>
        <a:p>
          <a:r>
            <a:rPr lang="en-US" sz="1400" b="1" dirty="0" smtClean="0"/>
            <a:t>Students</a:t>
          </a:r>
          <a:endParaRPr lang="en-US" sz="1400" b="1" dirty="0"/>
        </a:p>
      </dgm:t>
    </dgm:pt>
    <dgm:pt modelId="{E6D816F0-9DAD-4627-B99F-F1B0A37BDB36}" type="parTrans" cxnId="{A4CD0026-1C74-47C7-8B8E-0AA5D00B0BB3}">
      <dgm:prSet/>
      <dgm:spPr/>
      <dgm:t>
        <a:bodyPr/>
        <a:lstStyle/>
        <a:p>
          <a:endParaRPr lang="en-US"/>
        </a:p>
      </dgm:t>
    </dgm:pt>
    <dgm:pt modelId="{7333BAC7-B88C-4024-B4AD-A6E73D09D969}" type="sibTrans" cxnId="{A4CD0026-1C74-47C7-8B8E-0AA5D00B0BB3}">
      <dgm:prSet/>
      <dgm:spPr/>
      <dgm:t>
        <a:bodyPr/>
        <a:lstStyle/>
        <a:p>
          <a:endParaRPr lang="en-US"/>
        </a:p>
      </dgm:t>
    </dgm:pt>
    <dgm:pt modelId="{7FF9A145-E11B-4BA3-A8E4-A48D3458C71E}">
      <dgm:prSet phldrT="[Text]" custT="1"/>
      <dgm:spPr/>
      <dgm:t>
        <a:bodyPr/>
        <a:lstStyle/>
        <a:p>
          <a:r>
            <a:rPr lang="en-US" sz="1400" b="1" dirty="0" smtClean="0"/>
            <a:t>Faculty</a:t>
          </a:r>
          <a:endParaRPr lang="en-US" sz="1400" b="1" dirty="0"/>
        </a:p>
      </dgm:t>
    </dgm:pt>
    <dgm:pt modelId="{9BA0E73E-786A-4B58-82E7-1DA2A949ACD8}" type="parTrans" cxnId="{971F2929-A077-4006-8D66-AF8150F4F9CE}">
      <dgm:prSet/>
      <dgm:spPr/>
      <dgm:t>
        <a:bodyPr/>
        <a:lstStyle/>
        <a:p>
          <a:endParaRPr lang="en-US"/>
        </a:p>
      </dgm:t>
    </dgm:pt>
    <dgm:pt modelId="{23D58C58-7111-4572-9C27-738073D98BD0}" type="sibTrans" cxnId="{971F2929-A077-4006-8D66-AF8150F4F9CE}">
      <dgm:prSet/>
      <dgm:spPr/>
      <dgm:t>
        <a:bodyPr/>
        <a:lstStyle/>
        <a:p>
          <a:endParaRPr lang="en-US"/>
        </a:p>
      </dgm:t>
    </dgm:pt>
    <dgm:pt modelId="{AA528A10-BD2F-4D3A-8691-39D9C246CDF4}">
      <dgm:prSet phldrT="[Text]" custT="1"/>
      <dgm:spPr/>
      <dgm:t>
        <a:bodyPr/>
        <a:lstStyle/>
        <a:p>
          <a:r>
            <a:rPr lang="en-US" sz="1400" b="1" dirty="0" smtClean="0"/>
            <a:t>Alumni</a:t>
          </a:r>
          <a:endParaRPr lang="en-US" sz="1400" b="1" dirty="0"/>
        </a:p>
      </dgm:t>
    </dgm:pt>
    <dgm:pt modelId="{3543F227-51A5-45C6-A326-9F6D5ACEA63A}" type="parTrans" cxnId="{340128E9-025B-4954-B01E-6FD4EC667864}">
      <dgm:prSet/>
      <dgm:spPr/>
      <dgm:t>
        <a:bodyPr/>
        <a:lstStyle/>
        <a:p>
          <a:endParaRPr lang="en-US"/>
        </a:p>
      </dgm:t>
    </dgm:pt>
    <dgm:pt modelId="{8D986426-5252-48EA-8773-2AAE5D9AF15B}" type="sibTrans" cxnId="{340128E9-025B-4954-B01E-6FD4EC667864}">
      <dgm:prSet/>
      <dgm:spPr/>
      <dgm:t>
        <a:bodyPr/>
        <a:lstStyle/>
        <a:p>
          <a:endParaRPr lang="en-US"/>
        </a:p>
      </dgm:t>
    </dgm:pt>
    <dgm:pt modelId="{B4589168-DDA2-406B-AD40-0C5ED5CDC35A}" type="pres">
      <dgm:prSet presAssocID="{31DE4C2E-322E-45A8-8C28-48DCBD0F20B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6BD1F220-BACD-4964-BCFF-A6DB3AE5EBE8}" type="pres">
      <dgm:prSet presAssocID="{4DF986DB-E495-4F2C-903E-E9FCCD706167}" presName="centerShape" presStyleLbl="node0" presStyleIdx="0" presStyleCnt="1"/>
      <dgm:spPr/>
      <dgm:t>
        <a:bodyPr/>
        <a:lstStyle/>
        <a:p>
          <a:endParaRPr lang="en-IN"/>
        </a:p>
      </dgm:t>
    </dgm:pt>
    <dgm:pt modelId="{02400FD0-F07B-4994-B4E7-C6DA73CBB2AA}" type="pres">
      <dgm:prSet presAssocID="{0D0EB382-8887-4ADF-BBB1-B06FC52A85A5}" presName="Name9" presStyleLbl="parChTrans1D2" presStyleIdx="0" presStyleCnt="4"/>
      <dgm:spPr/>
      <dgm:t>
        <a:bodyPr/>
        <a:lstStyle/>
        <a:p>
          <a:endParaRPr lang="en-IN"/>
        </a:p>
      </dgm:t>
    </dgm:pt>
    <dgm:pt modelId="{418B6AE3-EFA9-401B-AC62-74DFB144D917}" type="pres">
      <dgm:prSet presAssocID="{0D0EB382-8887-4ADF-BBB1-B06FC52A85A5}" presName="connTx" presStyleLbl="parChTrans1D2" presStyleIdx="0" presStyleCnt="4"/>
      <dgm:spPr/>
      <dgm:t>
        <a:bodyPr/>
        <a:lstStyle/>
        <a:p>
          <a:endParaRPr lang="en-IN"/>
        </a:p>
      </dgm:t>
    </dgm:pt>
    <dgm:pt modelId="{D66C6B6A-C20C-49C2-8B18-035D26B8F4F9}" type="pres">
      <dgm:prSet presAssocID="{2ED7CB98-F977-408F-875B-E06FC976D2F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C302BD4-E2B9-4F1A-97C3-BCB7879CA726}" type="pres">
      <dgm:prSet presAssocID="{E6D816F0-9DAD-4627-B99F-F1B0A37BDB36}" presName="Name9" presStyleLbl="parChTrans1D2" presStyleIdx="1" presStyleCnt="4"/>
      <dgm:spPr/>
      <dgm:t>
        <a:bodyPr/>
        <a:lstStyle/>
        <a:p>
          <a:endParaRPr lang="en-IN"/>
        </a:p>
      </dgm:t>
    </dgm:pt>
    <dgm:pt modelId="{9CABB77B-0FE6-4E16-B692-C0753C468D4E}" type="pres">
      <dgm:prSet presAssocID="{E6D816F0-9DAD-4627-B99F-F1B0A37BDB36}" presName="connTx" presStyleLbl="parChTrans1D2" presStyleIdx="1" presStyleCnt="4"/>
      <dgm:spPr/>
      <dgm:t>
        <a:bodyPr/>
        <a:lstStyle/>
        <a:p>
          <a:endParaRPr lang="en-IN"/>
        </a:p>
      </dgm:t>
    </dgm:pt>
    <dgm:pt modelId="{BD84837A-29C2-491F-8E3D-1C88C55BD943}" type="pres">
      <dgm:prSet presAssocID="{4DBCEEA0-1272-433D-BA35-5197562CEE8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167329C-028C-4D92-B585-A305CCE9035B}" type="pres">
      <dgm:prSet presAssocID="{9BA0E73E-786A-4B58-82E7-1DA2A949ACD8}" presName="Name9" presStyleLbl="parChTrans1D2" presStyleIdx="2" presStyleCnt="4"/>
      <dgm:spPr/>
      <dgm:t>
        <a:bodyPr/>
        <a:lstStyle/>
        <a:p>
          <a:endParaRPr lang="en-IN"/>
        </a:p>
      </dgm:t>
    </dgm:pt>
    <dgm:pt modelId="{7C9354E5-1F87-45FB-ABFE-73D061647ACC}" type="pres">
      <dgm:prSet presAssocID="{9BA0E73E-786A-4B58-82E7-1DA2A949ACD8}" presName="connTx" presStyleLbl="parChTrans1D2" presStyleIdx="2" presStyleCnt="4"/>
      <dgm:spPr/>
      <dgm:t>
        <a:bodyPr/>
        <a:lstStyle/>
        <a:p>
          <a:endParaRPr lang="en-IN"/>
        </a:p>
      </dgm:t>
    </dgm:pt>
    <dgm:pt modelId="{74528BDE-4499-4D8E-A96E-586CE53285CE}" type="pres">
      <dgm:prSet presAssocID="{7FF9A145-E11B-4BA3-A8E4-A48D3458C71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8F6808A-55CA-41B0-AF2D-5841540FC264}" type="pres">
      <dgm:prSet presAssocID="{3543F227-51A5-45C6-A326-9F6D5ACEA63A}" presName="Name9" presStyleLbl="parChTrans1D2" presStyleIdx="3" presStyleCnt="4"/>
      <dgm:spPr/>
      <dgm:t>
        <a:bodyPr/>
        <a:lstStyle/>
        <a:p>
          <a:endParaRPr lang="en-IN"/>
        </a:p>
      </dgm:t>
    </dgm:pt>
    <dgm:pt modelId="{AD7AB192-9B3A-4B9F-8B13-F6298CF45F3B}" type="pres">
      <dgm:prSet presAssocID="{3543F227-51A5-45C6-A326-9F6D5ACEA63A}" presName="connTx" presStyleLbl="parChTrans1D2" presStyleIdx="3" presStyleCnt="4"/>
      <dgm:spPr/>
      <dgm:t>
        <a:bodyPr/>
        <a:lstStyle/>
        <a:p>
          <a:endParaRPr lang="en-IN"/>
        </a:p>
      </dgm:t>
    </dgm:pt>
    <dgm:pt modelId="{7B752C19-3DEA-45C0-8F62-83024C9B3B2E}" type="pres">
      <dgm:prSet presAssocID="{AA528A10-BD2F-4D3A-8691-39D9C246CDF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0B7DB948-3537-417D-8872-2488DB453A5D}" srcId="{4DF986DB-E495-4F2C-903E-E9FCCD706167}" destId="{2ED7CB98-F977-408F-875B-E06FC976D2FD}" srcOrd="0" destOrd="0" parTransId="{0D0EB382-8887-4ADF-BBB1-B06FC52A85A5}" sibTransId="{6959521E-CF46-4578-8613-526CD30A339E}"/>
    <dgm:cxn modelId="{2D380DED-E8A8-4806-AA54-FF9FEE8C538A}" type="presOf" srcId="{3543F227-51A5-45C6-A326-9F6D5ACEA63A}" destId="{AD7AB192-9B3A-4B9F-8B13-F6298CF45F3B}" srcOrd="1" destOrd="0" presId="urn:microsoft.com/office/officeart/2005/8/layout/radial1"/>
    <dgm:cxn modelId="{EB021E5B-19CE-44D0-9A1A-98D3F03B611C}" type="presOf" srcId="{7FF9A145-E11B-4BA3-A8E4-A48D3458C71E}" destId="{74528BDE-4499-4D8E-A96E-586CE53285CE}" srcOrd="0" destOrd="0" presId="urn:microsoft.com/office/officeart/2005/8/layout/radial1"/>
    <dgm:cxn modelId="{340128E9-025B-4954-B01E-6FD4EC667864}" srcId="{4DF986DB-E495-4F2C-903E-E9FCCD706167}" destId="{AA528A10-BD2F-4D3A-8691-39D9C246CDF4}" srcOrd="3" destOrd="0" parTransId="{3543F227-51A5-45C6-A326-9F6D5ACEA63A}" sibTransId="{8D986426-5252-48EA-8773-2AAE5D9AF15B}"/>
    <dgm:cxn modelId="{7D65B006-A938-437E-A80C-D1B72318DE72}" type="presOf" srcId="{4DBCEEA0-1272-433D-BA35-5197562CEE8F}" destId="{BD84837A-29C2-491F-8E3D-1C88C55BD943}" srcOrd="0" destOrd="0" presId="urn:microsoft.com/office/officeart/2005/8/layout/radial1"/>
    <dgm:cxn modelId="{E84A0501-CF28-47EE-AF72-D0993730B7C2}" type="presOf" srcId="{3543F227-51A5-45C6-A326-9F6D5ACEA63A}" destId="{98F6808A-55CA-41B0-AF2D-5841540FC264}" srcOrd="0" destOrd="0" presId="urn:microsoft.com/office/officeart/2005/8/layout/radial1"/>
    <dgm:cxn modelId="{ED099F54-C667-4A6D-84BD-7DC01343602B}" type="presOf" srcId="{AA528A10-BD2F-4D3A-8691-39D9C246CDF4}" destId="{7B752C19-3DEA-45C0-8F62-83024C9B3B2E}" srcOrd="0" destOrd="0" presId="urn:microsoft.com/office/officeart/2005/8/layout/radial1"/>
    <dgm:cxn modelId="{D5C54483-01BB-4430-BFD5-E246387FCBBB}" type="presOf" srcId="{31DE4C2E-322E-45A8-8C28-48DCBD0F20BB}" destId="{B4589168-DDA2-406B-AD40-0C5ED5CDC35A}" srcOrd="0" destOrd="0" presId="urn:microsoft.com/office/officeart/2005/8/layout/radial1"/>
    <dgm:cxn modelId="{4FDB93BC-E9FD-4F8A-B2B9-4C088D7E3C97}" type="presOf" srcId="{9BA0E73E-786A-4B58-82E7-1DA2A949ACD8}" destId="{2167329C-028C-4D92-B585-A305CCE9035B}" srcOrd="0" destOrd="0" presId="urn:microsoft.com/office/officeart/2005/8/layout/radial1"/>
    <dgm:cxn modelId="{6471EE71-E56F-4E32-8023-50575E159ED4}" type="presOf" srcId="{0D0EB382-8887-4ADF-BBB1-B06FC52A85A5}" destId="{02400FD0-F07B-4994-B4E7-C6DA73CBB2AA}" srcOrd="0" destOrd="0" presId="urn:microsoft.com/office/officeart/2005/8/layout/radial1"/>
    <dgm:cxn modelId="{3B256C77-425F-47B1-9DEE-40D9A57E3B65}" type="presOf" srcId="{E6D816F0-9DAD-4627-B99F-F1B0A37BDB36}" destId="{9CABB77B-0FE6-4E16-B692-C0753C468D4E}" srcOrd="1" destOrd="0" presId="urn:microsoft.com/office/officeart/2005/8/layout/radial1"/>
    <dgm:cxn modelId="{94CAB5F3-135D-49A4-AB73-AFC280A54EA6}" type="presOf" srcId="{9BA0E73E-786A-4B58-82E7-1DA2A949ACD8}" destId="{7C9354E5-1F87-45FB-ABFE-73D061647ACC}" srcOrd="1" destOrd="0" presId="urn:microsoft.com/office/officeart/2005/8/layout/radial1"/>
    <dgm:cxn modelId="{971F2929-A077-4006-8D66-AF8150F4F9CE}" srcId="{4DF986DB-E495-4F2C-903E-E9FCCD706167}" destId="{7FF9A145-E11B-4BA3-A8E4-A48D3458C71E}" srcOrd="2" destOrd="0" parTransId="{9BA0E73E-786A-4B58-82E7-1DA2A949ACD8}" sibTransId="{23D58C58-7111-4572-9C27-738073D98BD0}"/>
    <dgm:cxn modelId="{6B2EDCA5-54F4-4A07-A82A-AB9F489019BD}" type="presOf" srcId="{E6D816F0-9DAD-4627-B99F-F1B0A37BDB36}" destId="{9C302BD4-E2B9-4F1A-97C3-BCB7879CA726}" srcOrd="0" destOrd="0" presId="urn:microsoft.com/office/officeart/2005/8/layout/radial1"/>
    <dgm:cxn modelId="{0D7CE6A5-83FB-41E7-BD06-72FFD1EB2AE7}" srcId="{31DE4C2E-322E-45A8-8C28-48DCBD0F20BB}" destId="{4DF986DB-E495-4F2C-903E-E9FCCD706167}" srcOrd="0" destOrd="0" parTransId="{4B82EFD7-C48F-47DD-9184-91D2B6ABB0D5}" sibTransId="{A2DB358C-D700-4BD1-B5AC-485C653D4D12}"/>
    <dgm:cxn modelId="{5A1EA223-4D09-485F-A25F-20BD07C950DD}" type="presOf" srcId="{0D0EB382-8887-4ADF-BBB1-B06FC52A85A5}" destId="{418B6AE3-EFA9-401B-AC62-74DFB144D917}" srcOrd="1" destOrd="0" presId="urn:microsoft.com/office/officeart/2005/8/layout/radial1"/>
    <dgm:cxn modelId="{6C0FBEE9-C28E-48DD-9211-F66A528BB6CA}" type="presOf" srcId="{2ED7CB98-F977-408F-875B-E06FC976D2FD}" destId="{D66C6B6A-C20C-49C2-8B18-035D26B8F4F9}" srcOrd="0" destOrd="0" presId="urn:microsoft.com/office/officeart/2005/8/layout/radial1"/>
    <dgm:cxn modelId="{C9D2ABE3-1EDA-418C-83B1-A13BD440086E}" type="presOf" srcId="{4DF986DB-E495-4F2C-903E-E9FCCD706167}" destId="{6BD1F220-BACD-4964-BCFF-A6DB3AE5EBE8}" srcOrd="0" destOrd="0" presId="urn:microsoft.com/office/officeart/2005/8/layout/radial1"/>
    <dgm:cxn modelId="{A4CD0026-1C74-47C7-8B8E-0AA5D00B0BB3}" srcId="{4DF986DB-E495-4F2C-903E-E9FCCD706167}" destId="{4DBCEEA0-1272-433D-BA35-5197562CEE8F}" srcOrd="1" destOrd="0" parTransId="{E6D816F0-9DAD-4627-B99F-F1B0A37BDB36}" sibTransId="{7333BAC7-B88C-4024-B4AD-A6E73D09D969}"/>
    <dgm:cxn modelId="{139A4D59-A9D3-49E0-A00A-3EF192290764}" type="presParOf" srcId="{B4589168-DDA2-406B-AD40-0C5ED5CDC35A}" destId="{6BD1F220-BACD-4964-BCFF-A6DB3AE5EBE8}" srcOrd="0" destOrd="0" presId="urn:microsoft.com/office/officeart/2005/8/layout/radial1"/>
    <dgm:cxn modelId="{F7026859-332A-4E62-8BF7-6F7A212CEB8D}" type="presParOf" srcId="{B4589168-DDA2-406B-AD40-0C5ED5CDC35A}" destId="{02400FD0-F07B-4994-B4E7-C6DA73CBB2AA}" srcOrd="1" destOrd="0" presId="urn:microsoft.com/office/officeart/2005/8/layout/radial1"/>
    <dgm:cxn modelId="{ED0CFD27-C18B-4B95-B15B-6EE472F0C6FD}" type="presParOf" srcId="{02400FD0-F07B-4994-B4E7-C6DA73CBB2AA}" destId="{418B6AE3-EFA9-401B-AC62-74DFB144D917}" srcOrd="0" destOrd="0" presId="urn:microsoft.com/office/officeart/2005/8/layout/radial1"/>
    <dgm:cxn modelId="{85AFE29A-30AD-492C-BA6A-6EEFACFF19D6}" type="presParOf" srcId="{B4589168-DDA2-406B-AD40-0C5ED5CDC35A}" destId="{D66C6B6A-C20C-49C2-8B18-035D26B8F4F9}" srcOrd="2" destOrd="0" presId="urn:microsoft.com/office/officeart/2005/8/layout/radial1"/>
    <dgm:cxn modelId="{88F9E0B1-FA6D-4BDB-A222-F97491BBF9F9}" type="presParOf" srcId="{B4589168-DDA2-406B-AD40-0C5ED5CDC35A}" destId="{9C302BD4-E2B9-4F1A-97C3-BCB7879CA726}" srcOrd="3" destOrd="0" presId="urn:microsoft.com/office/officeart/2005/8/layout/radial1"/>
    <dgm:cxn modelId="{3C1FC782-542B-490D-A251-26E825EBA233}" type="presParOf" srcId="{9C302BD4-E2B9-4F1A-97C3-BCB7879CA726}" destId="{9CABB77B-0FE6-4E16-B692-C0753C468D4E}" srcOrd="0" destOrd="0" presId="urn:microsoft.com/office/officeart/2005/8/layout/radial1"/>
    <dgm:cxn modelId="{E654FBAE-5EC7-4985-B391-FB8EEE2297FF}" type="presParOf" srcId="{B4589168-DDA2-406B-AD40-0C5ED5CDC35A}" destId="{BD84837A-29C2-491F-8E3D-1C88C55BD943}" srcOrd="4" destOrd="0" presId="urn:microsoft.com/office/officeart/2005/8/layout/radial1"/>
    <dgm:cxn modelId="{616B32AC-DC5D-4EC6-B7E6-9D4C28031C52}" type="presParOf" srcId="{B4589168-DDA2-406B-AD40-0C5ED5CDC35A}" destId="{2167329C-028C-4D92-B585-A305CCE9035B}" srcOrd="5" destOrd="0" presId="urn:microsoft.com/office/officeart/2005/8/layout/radial1"/>
    <dgm:cxn modelId="{F5FD678E-0F4A-4A7D-9E6A-DC52E72692DE}" type="presParOf" srcId="{2167329C-028C-4D92-B585-A305CCE9035B}" destId="{7C9354E5-1F87-45FB-ABFE-73D061647ACC}" srcOrd="0" destOrd="0" presId="urn:microsoft.com/office/officeart/2005/8/layout/radial1"/>
    <dgm:cxn modelId="{E84EF513-3334-48E5-BD4B-AF34008497E3}" type="presParOf" srcId="{B4589168-DDA2-406B-AD40-0C5ED5CDC35A}" destId="{74528BDE-4499-4D8E-A96E-586CE53285CE}" srcOrd="6" destOrd="0" presId="urn:microsoft.com/office/officeart/2005/8/layout/radial1"/>
    <dgm:cxn modelId="{2E6DBEEA-BF5A-4E63-8467-131C3860D4AA}" type="presParOf" srcId="{B4589168-DDA2-406B-AD40-0C5ED5CDC35A}" destId="{98F6808A-55CA-41B0-AF2D-5841540FC264}" srcOrd="7" destOrd="0" presId="urn:microsoft.com/office/officeart/2005/8/layout/radial1"/>
    <dgm:cxn modelId="{51829AE2-E981-46E0-B5E7-7CBFAEFEC867}" type="presParOf" srcId="{98F6808A-55CA-41B0-AF2D-5841540FC264}" destId="{AD7AB192-9B3A-4B9F-8B13-F6298CF45F3B}" srcOrd="0" destOrd="0" presId="urn:microsoft.com/office/officeart/2005/8/layout/radial1"/>
    <dgm:cxn modelId="{117EAEF2-859B-4E4E-9604-F29094523DCD}" type="presParOf" srcId="{B4589168-DDA2-406B-AD40-0C5ED5CDC35A}" destId="{7B752C19-3DEA-45C0-8F62-83024C9B3B2E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682F1B-F9F9-4E4E-9C4F-9106F6FCA3B3}" type="doc">
      <dgm:prSet loTypeId="urn:microsoft.com/office/officeart/2005/8/layout/radial4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5E2AD46-F74A-4539-BBB6-AE1841EFA718}">
      <dgm:prSet phldrT="[Text]"/>
      <dgm:spPr/>
      <dgm:t>
        <a:bodyPr/>
        <a:lstStyle/>
        <a:p>
          <a:r>
            <a:rPr lang="en-US" dirty="0" smtClean="0"/>
            <a:t>Admission Through GATE &amp; DET</a:t>
          </a:r>
          <a:endParaRPr lang="en-US" dirty="0"/>
        </a:p>
      </dgm:t>
    </dgm:pt>
    <dgm:pt modelId="{E4F9A273-8DE7-49ED-963F-19EE02AC80C9}" type="parTrans" cxnId="{CC17A2C5-9BD8-43D3-82AC-5300939059C5}">
      <dgm:prSet/>
      <dgm:spPr/>
      <dgm:t>
        <a:bodyPr/>
        <a:lstStyle/>
        <a:p>
          <a:endParaRPr lang="en-US"/>
        </a:p>
      </dgm:t>
    </dgm:pt>
    <dgm:pt modelId="{3F25D268-648C-42B3-9D8C-16916F12953E}" type="sibTrans" cxnId="{CC17A2C5-9BD8-43D3-82AC-5300939059C5}">
      <dgm:prSet/>
      <dgm:spPr/>
      <dgm:t>
        <a:bodyPr/>
        <a:lstStyle/>
        <a:p>
          <a:endParaRPr lang="en-US"/>
        </a:p>
      </dgm:t>
    </dgm:pt>
    <dgm:pt modelId="{B1C014B6-F990-44C5-9E79-5967079C0571}">
      <dgm:prSet phldrT="[Text]"/>
      <dgm:spPr/>
      <dgm:t>
        <a:bodyPr/>
        <a:lstStyle/>
        <a:p>
          <a:r>
            <a:rPr lang="en-US" dirty="0" smtClean="0"/>
            <a:t>Ph.D. (FSP)</a:t>
          </a:r>
          <a:endParaRPr lang="en-US" dirty="0"/>
        </a:p>
      </dgm:t>
    </dgm:pt>
    <dgm:pt modelId="{E110E89C-9F3C-4CF0-AEB3-3F1154177C5C}" type="parTrans" cxnId="{C133206E-3BCB-46CB-BC91-EA911296A6FC}">
      <dgm:prSet/>
      <dgm:spPr/>
      <dgm:t>
        <a:bodyPr/>
        <a:lstStyle/>
        <a:p>
          <a:endParaRPr lang="en-US"/>
        </a:p>
      </dgm:t>
    </dgm:pt>
    <dgm:pt modelId="{DE3B4D45-34B4-43C4-874C-2F4787B2C559}" type="sibTrans" cxnId="{C133206E-3BCB-46CB-BC91-EA911296A6FC}">
      <dgm:prSet/>
      <dgm:spPr/>
      <dgm:t>
        <a:bodyPr/>
        <a:lstStyle/>
        <a:p>
          <a:endParaRPr lang="en-US"/>
        </a:p>
      </dgm:t>
    </dgm:pt>
    <dgm:pt modelId="{A3D03A37-394D-4C2A-A2DA-285EA36984F8}">
      <dgm:prSet phldrT="[Text]"/>
      <dgm:spPr/>
      <dgm:t>
        <a:bodyPr/>
        <a:lstStyle/>
        <a:p>
          <a:r>
            <a:rPr lang="en-US" dirty="0" err="1" smtClean="0"/>
            <a:t>M.Tech</a:t>
          </a:r>
          <a:r>
            <a:rPr lang="en-US" dirty="0" smtClean="0"/>
            <a:t>. (FSP/SM)</a:t>
          </a:r>
          <a:endParaRPr lang="en-US" dirty="0"/>
        </a:p>
      </dgm:t>
    </dgm:pt>
    <dgm:pt modelId="{84B15AC1-8528-4546-A43D-A9A67FA92259}" type="sibTrans" cxnId="{C165E893-880E-4429-8E70-30EAF20C0088}">
      <dgm:prSet/>
      <dgm:spPr/>
      <dgm:t>
        <a:bodyPr/>
        <a:lstStyle/>
        <a:p>
          <a:endParaRPr lang="en-US"/>
        </a:p>
      </dgm:t>
    </dgm:pt>
    <dgm:pt modelId="{773B43D8-37FE-4B29-973A-FA970B38CA16}" type="parTrans" cxnId="{C165E893-880E-4429-8E70-30EAF20C0088}">
      <dgm:prSet/>
      <dgm:spPr/>
      <dgm:t>
        <a:bodyPr/>
        <a:lstStyle/>
        <a:p>
          <a:endParaRPr lang="en-US"/>
        </a:p>
      </dgm:t>
    </dgm:pt>
    <dgm:pt modelId="{DD456156-03D6-409F-B92B-7850D09C7E27}" type="pres">
      <dgm:prSet presAssocID="{BD682F1B-F9F9-4E4E-9C4F-9106F6FCA3B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CCAED4-C73F-418B-84F3-12CFD6B0E5D2}" type="pres">
      <dgm:prSet presAssocID="{E5E2AD46-F74A-4539-BBB6-AE1841EFA718}" presName="centerShape" presStyleLbl="node0" presStyleIdx="0" presStyleCnt="1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210F8187-05A9-4C5A-AD42-3BDE5847CBEF}" type="pres">
      <dgm:prSet presAssocID="{773B43D8-37FE-4B29-973A-FA970B38CA16}" presName="parTrans" presStyleLbl="bgSibTrans2D1" presStyleIdx="0" presStyleCnt="2"/>
      <dgm:spPr/>
      <dgm:t>
        <a:bodyPr/>
        <a:lstStyle/>
        <a:p>
          <a:endParaRPr lang="en-US"/>
        </a:p>
      </dgm:t>
    </dgm:pt>
    <dgm:pt modelId="{9C30C7C0-228F-4250-8E70-F3FB74DF85E3}" type="pres">
      <dgm:prSet presAssocID="{A3D03A37-394D-4C2A-A2DA-285EA36984F8}" presName="node" presStyleLbl="node1" presStyleIdx="0" presStyleCnt="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47B11760-0062-4A8F-84BA-08946A8A94F4}" type="pres">
      <dgm:prSet presAssocID="{E110E89C-9F3C-4CF0-AEB3-3F1154177C5C}" presName="parTrans" presStyleLbl="bgSibTrans2D1" presStyleIdx="1" presStyleCnt="2"/>
      <dgm:spPr/>
      <dgm:t>
        <a:bodyPr/>
        <a:lstStyle/>
        <a:p>
          <a:endParaRPr lang="en-US"/>
        </a:p>
      </dgm:t>
    </dgm:pt>
    <dgm:pt modelId="{DFBB91F3-88C4-4736-B771-A81FFD089172}" type="pres">
      <dgm:prSet presAssocID="{B1C014B6-F990-44C5-9E79-5967079C0571}" presName="node" presStyleLbl="node1" presStyleIdx="1" presStyleCnt="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</dgm:ptLst>
  <dgm:cxnLst>
    <dgm:cxn modelId="{9FBA4AB7-D047-4231-88BD-35E0BED967DE}" type="presOf" srcId="{A3D03A37-394D-4C2A-A2DA-285EA36984F8}" destId="{9C30C7C0-228F-4250-8E70-F3FB74DF85E3}" srcOrd="0" destOrd="0" presId="urn:microsoft.com/office/officeart/2005/8/layout/radial4"/>
    <dgm:cxn modelId="{25E6AEA1-4B05-425A-8654-0E5F193EE7E2}" type="presOf" srcId="{773B43D8-37FE-4B29-973A-FA970B38CA16}" destId="{210F8187-05A9-4C5A-AD42-3BDE5847CBEF}" srcOrd="0" destOrd="0" presId="urn:microsoft.com/office/officeart/2005/8/layout/radial4"/>
    <dgm:cxn modelId="{CC17A2C5-9BD8-43D3-82AC-5300939059C5}" srcId="{BD682F1B-F9F9-4E4E-9C4F-9106F6FCA3B3}" destId="{E5E2AD46-F74A-4539-BBB6-AE1841EFA718}" srcOrd="0" destOrd="0" parTransId="{E4F9A273-8DE7-49ED-963F-19EE02AC80C9}" sibTransId="{3F25D268-648C-42B3-9D8C-16916F12953E}"/>
    <dgm:cxn modelId="{5A3F9946-5396-43DC-B11A-75A1FDF95EF8}" type="presOf" srcId="{B1C014B6-F990-44C5-9E79-5967079C0571}" destId="{DFBB91F3-88C4-4736-B771-A81FFD089172}" srcOrd="0" destOrd="0" presId="urn:microsoft.com/office/officeart/2005/8/layout/radial4"/>
    <dgm:cxn modelId="{BC94933B-C712-48B3-A901-257CB4E33F90}" type="presOf" srcId="{BD682F1B-F9F9-4E4E-9C4F-9106F6FCA3B3}" destId="{DD456156-03D6-409F-B92B-7850D09C7E27}" srcOrd="0" destOrd="0" presId="urn:microsoft.com/office/officeart/2005/8/layout/radial4"/>
    <dgm:cxn modelId="{C133206E-3BCB-46CB-BC91-EA911296A6FC}" srcId="{E5E2AD46-F74A-4539-BBB6-AE1841EFA718}" destId="{B1C014B6-F990-44C5-9E79-5967079C0571}" srcOrd="1" destOrd="0" parTransId="{E110E89C-9F3C-4CF0-AEB3-3F1154177C5C}" sibTransId="{DE3B4D45-34B4-43C4-874C-2F4787B2C559}"/>
    <dgm:cxn modelId="{49C5DF13-A655-4FE7-84F3-72E5FAE286C5}" type="presOf" srcId="{E5E2AD46-F74A-4539-BBB6-AE1841EFA718}" destId="{C4CCAED4-C73F-418B-84F3-12CFD6B0E5D2}" srcOrd="0" destOrd="0" presId="urn:microsoft.com/office/officeart/2005/8/layout/radial4"/>
    <dgm:cxn modelId="{C165E893-880E-4429-8E70-30EAF20C0088}" srcId="{E5E2AD46-F74A-4539-BBB6-AE1841EFA718}" destId="{A3D03A37-394D-4C2A-A2DA-285EA36984F8}" srcOrd="0" destOrd="0" parTransId="{773B43D8-37FE-4B29-973A-FA970B38CA16}" sibTransId="{84B15AC1-8528-4546-A43D-A9A67FA92259}"/>
    <dgm:cxn modelId="{3EB31DEA-CBF9-4644-9470-1CE0C74A4DA5}" type="presOf" srcId="{E110E89C-9F3C-4CF0-AEB3-3F1154177C5C}" destId="{47B11760-0062-4A8F-84BA-08946A8A94F4}" srcOrd="0" destOrd="0" presId="urn:microsoft.com/office/officeart/2005/8/layout/radial4"/>
    <dgm:cxn modelId="{033DDAF8-A2AF-46EA-8435-131F8EE91F4B}" type="presParOf" srcId="{DD456156-03D6-409F-B92B-7850D09C7E27}" destId="{C4CCAED4-C73F-418B-84F3-12CFD6B0E5D2}" srcOrd="0" destOrd="0" presId="urn:microsoft.com/office/officeart/2005/8/layout/radial4"/>
    <dgm:cxn modelId="{CF553FFE-7F83-4A4A-95AE-D75691F65C82}" type="presParOf" srcId="{DD456156-03D6-409F-B92B-7850D09C7E27}" destId="{210F8187-05A9-4C5A-AD42-3BDE5847CBEF}" srcOrd="1" destOrd="0" presId="urn:microsoft.com/office/officeart/2005/8/layout/radial4"/>
    <dgm:cxn modelId="{88414164-63CB-4D1A-BF3E-44A7C91BD4B5}" type="presParOf" srcId="{DD456156-03D6-409F-B92B-7850D09C7E27}" destId="{9C30C7C0-228F-4250-8E70-F3FB74DF85E3}" srcOrd="2" destOrd="0" presId="urn:microsoft.com/office/officeart/2005/8/layout/radial4"/>
    <dgm:cxn modelId="{1665148D-E3A6-4034-907D-D1C69440C2E8}" type="presParOf" srcId="{DD456156-03D6-409F-B92B-7850D09C7E27}" destId="{47B11760-0062-4A8F-84BA-08946A8A94F4}" srcOrd="3" destOrd="0" presId="urn:microsoft.com/office/officeart/2005/8/layout/radial4"/>
    <dgm:cxn modelId="{8A4F5749-A6B0-460C-AF7F-30D3BE37F2C4}" type="presParOf" srcId="{DD456156-03D6-409F-B92B-7850D09C7E27}" destId="{DFBB91F3-88C4-4736-B771-A81FFD089172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94E28B2-2153-4920-89FE-4254E131AFA2}" type="doc">
      <dgm:prSet loTypeId="urn:microsoft.com/office/officeart/2005/8/layout/hProcess7#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3DF1028-6760-4097-AE66-ABAB37162B7C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3000" b="1" dirty="0" smtClean="0"/>
            <a:t>Plantation</a:t>
          </a:r>
          <a:endParaRPr lang="en-US" sz="3000" b="1" dirty="0"/>
        </a:p>
      </dgm:t>
    </dgm:pt>
    <dgm:pt modelId="{B94D077C-8CEE-46C0-AB6B-9F4C0C162FD5}" type="parTrans" cxnId="{3078C6AF-F546-4B6D-B658-F78C84E6786C}">
      <dgm:prSet/>
      <dgm:spPr/>
      <dgm:t>
        <a:bodyPr/>
        <a:lstStyle/>
        <a:p>
          <a:endParaRPr lang="en-US"/>
        </a:p>
      </dgm:t>
    </dgm:pt>
    <dgm:pt modelId="{FD9C1034-BF49-4715-B3C2-D6F25150D8D9}" type="sibTrans" cxnId="{3078C6AF-F546-4B6D-B658-F78C84E6786C}">
      <dgm:prSet/>
      <dgm:spPr/>
      <dgm:t>
        <a:bodyPr/>
        <a:lstStyle/>
        <a:p>
          <a:endParaRPr lang="en-US"/>
        </a:p>
      </dgm:t>
    </dgm:pt>
    <dgm:pt modelId="{EA076E2D-7AEC-4B8A-A9F7-4123E5D02726}">
      <dgm:prSet phldrT="[Text]" custT="1"/>
      <dgm:spPr/>
      <dgm:t>
        <a:bodyPr/>
        <a:lstStyle/>
        <a:p>
          <a:r>
            <a:rPr lang="en-US" sz="2800" dirty="0" smtClean="0"/>
            <a:t>Activity round the year</a:t>
          </a:r>
          <a:endParaRPr lang="en-US" sz="2800" dirty="0"/>
        </a:p>
      </dgm:t>
    </dgm:pt>
    <dgm:pt modelId="{7FB549A4-8564-4F0B-816C-7064DDD54924}" type="parTrans" cxnId="{5328937E-4C4A-4A46-BF77-CDF1D769DFCC}">
      <dgm:prSet/>
      <dgm:spPr/>
      <dgm:t>
        <a:bodyPr/>
        <a:lstStyle/>
        <a:p>
          <a:endParaRPr lang="en-US"/>
        </a:p>
      </dgm:t>
    </dgm:pt>
    <dgm:pt modelId="{9ED8E1FD-531F-44F3-8FF9-1D7EB835D55E}" type="sibTrans" cxnId="{5328937E-4C4A-4A46-BF77-CDF1D769DFCC}">
      <dgm:prSet/>
      <dgm:spPr/>
      <dgm:t>
        <a:bodyPr/>
        <a:lstStyle/>
        <a:p>
          <a:endParaRPr lang="en-US"/>
        </a:p>
      </dgm:t>
    </dgm:pt>
    <dgm:pt modelId="{9ACAFC19-443F-4D33-9AD9-C8F9F262CD79}">
      <dgm:prSet phldrT="[Text]"/>
      <dgm:spPr>
        <a:solidFill>
          <a:srgbClr val="00B0F0"/>
        </a:solidFill>
      </dgm:spPr>
      <dgm:t>
        <a:bodyPr/>
        <a:lstStyle/>
        <a:p>
          <a:r>
            <a:rPr lang="en-US" b="1" dirty="0" smtClean="0"/>
            <a:t>Cleanliness drive</a:t>
          </a:r>
          <a:endParaRPr lang="en-US" b="1" dirty="0"/>
        </a:p>
      </dgm:t>
    </dgm:pt>
    <dgm:pt modelId="{DCF418F2-561C-4114-B72F-C13CA19099E3}" type="parTrans" cxnId="{8C73A2D8-4B4B-46C8-BE05-5CA996ACB8DA}">
      <dgm:prSet/>
      <dgm:spPr/>
      <dgm:t>
        <a:bodyPr/>
        <a:lstStyle/>
        <a:p>
          <a:endParaRPr lang="en-US"/>
        </a:p>
      </dgm:t>
    </dgm:pt>
    <dgm:pt modelId="{D519E7D9-634D-4B76-870A-825D8039D676}" type="sibTrans" cxnId="{8C73A2D8-4B4B-46C8-BE05-5CA996ACB8DA}">
      <dgm:prSet/>
      <dgm:spPr/>
      <dgm:t>
        <a:bodyPr/>
        <a:lstStyle/>
        <a:p>
          <a:endParaRPr lang="en-US"/>
        </a:p>
      </dgm:t>
    </dgm:pt>
    <dgm:pt modelId="{D16F8823-CE1D-4579-9C43-9C0291D23E67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2400" dirty="0" err="1" smtClean="0"/>
            <a:t>Shram</a:t>
          </a:r>
          <a:r>
            <a:rPr lang="en-US" sz="2400" dirty="0" smtClean="0"/>
            <a:t> </a:t>
          </a:r>
          <a:r>
            <a:rPr lang="en-US" sz="2400" dirty="0" err="1" smtClean="0"/>
            <a:t>daan</a:t>
          </a:r>
          <a:endParaRPr lang="en-US" sz="2400" dirty="0" smtClean="0"/>
        </a:p>
        <a:p>
          <a:endParaRPr lang="en-US" sz="2000" dirty="0" smtClean="0"/>
        </a:p>
        <a:p>
          <a:endParaRPr lang="en-US" sz="2700" dirty="0"/>
        </a:p>
      </dgm:t>
    </dgm:pt>
    <dgm:pt modelId="{7EBB6CCB-8D50-4AAB-B44A-88E740108C60}" type="parTrans" cxnId="{E327C77D-9C92-44CB-A1C4-3AC9BB8ED998}">
      <dgm:prSet/>
      <dgm:spPr/>
      <dgm:t>
        <a:bodyPr/>
        <a:lstStyle/>
        <a:p>
          <a:endParaRPr lang="en-US"/>
        </a:p>
      </dgm:t>
    </dgm:pt>
    <dgm:pt modelId="{90C1988D-E2B7-4FEC-9DC1-95034B255DF9}" type="sibTrans" cxnId="{E327C77D-9C92-44CB-A1C4-3AC9BB8ED998}">
      <dgm:prSet/>
      <dgm:spPr/>
      <dgm:t>
        <a:bodyPr/>
        <a:lstStyle/>
        <a:p>
          <a:endParaRPr lang="en-US"/>
        </a:p>
      </dgm:t>
    </dgm:pt>
    <dgm:pt modelId="{66ECC311-E786-4B40-9655-5343FA937F26}" type="pres">
      <dgm:prSet presAssocID="{B94E28B2-2153-4920-89FE-4254E131AF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D9295D-D7C4-4814-A39A-919221BF2B2D}" type="pres">
      <dgm:prSet presAssocID="{D3DF1028-6760-4097-AE66-ABAB37162B7C}" presName="compositeNode" presStyleCnt="0">
        <dgm:presLayoutVars>
          <dgm:bulletEnabled val="1"/>
        </dgm:presLayoutVars>
      </dgm:prSet>
      <dgm:spPr/>
    </dgm:pt>
    <dgm:pt modelId="{0AD437A8-280C-409A-9C93-E7668BCC5940}" type="pres">
      <dgm:prSet presAssocID="{D3DF1028-6760-4097-AE66-ABAB37162B7C}" presName="bgRect" presStyleLbl="node1" presStyleIdx="0" presStyleCnt="2"/>
      <dgm:spPr/>
      <dgm:t>
        <a:bodyPr/>
        <a:lstStyle/>
        <a:p>
          <a:endParaRPr lang="en-US"/>
        </a:p>
      </dgm:t>
    </dgm:pt>
    <dgm:pt modelId="{75DF9E3F-F81C-4DD2-BF9B-2085BE38EECC}" type="pres">
      <dgm:prSet presAssocID="{D3DF1028-6760-4097-AE66-ABAB37162B7C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4594B7-02B5-4E0E-8E17-A5BD8577FC89}" type="pres">
      <dgm:prSet presAssocID="{D3DF1028-6760-4097-AE66-ABAB37162B7C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842AB0-5E6B-49F0-8A36-916063FCCAFD}" type="pres">
      <dgm:prSet presAssocID="{FD9C1034-BF49-4715-B3C2-D6F25150D8D9}" presName="hSp" presStyleCnt="0"/>
      <dgm:spPr/>
    </dgm:pt>
    <dgm:pt modelId="{0D95DD81-1051-4269-8811-FBE554C00B20}" type="pres">
      <dgm:prSet presAssocID="{FD9C1034-BF49-4715-B3C2-D6F25150D8D9}" presName="vProcSp" presStyleCnt="0"/>
      <dgm:spPr/>
    </dgm:pt>
    <dgm:pt modelId="{216E70E8-9E6F-470C-A3C9-77FCB7636AF5}" type="pres">
      <dgm:prSet presAssocID="{FD9C1034-BF49-4715-B3C2-D6F25150D8D9}" presName="vSp1" presStyleCnt="0"/>
      <dgm:spPr/>
    </dgm:pt>
    <dgm:pt modelId="{B6CFA68A-B672-4DA4-BEF3-7CB939814518}" type="pres">
      <dgm:prSet presAssocID="{FD9C1034-BF49-4715-B3C2-D6F25150D8D9}" presName="simulatedConn" presStyleLbl="solidFgAcc1" presStyleIdx="0" presStyleCnt="1"/>
      <dgm:spPr/>
    </dgm:pt>
    <dgm:pt modelId="{D1B65F00-6EB1-47B6-B491-2AFFDB2997F0}" type="pres">
      <dgm:prSet presAssocID="{FD9C1034-BF49-4715-B3C2-D6F25150D8D9}" presName="vSp2" presStyleCnt="0"/>
      <dgm:spPr/>
    </dgm:pt>
    <dgm:pt modelId="{8D706A9B-8CA0-4110-B19D-37BAF470035E}" type="pres">
      <dgm:prSet presAssocID="{FD9C1034-BF49-4715-B3C2-D6F25150D8D9}" presName="sibTrans" presStyleCnt="0"/>
      <dgm:spPr/>
    </dgm:pt>
    <dgm:pt modelId="{C5F11671-6031-44C1-B625-7F66F2384584}" type="pres">
      <dgm:prSet presAssocID="{9ACAFC19-443F-4D33-9AD9-C8F9F262CD79}" presName="compositeNode" presStyleCnt="0">
        <dgm:presLayoutVars>
          <dgm:bulletEnabled val="1"/>
        </dgm:presLayoutVars>
      </dgm:prSet>
      <dgm:spPr/>
    </dgm:pt>
    <dgm:pt modelId="{62CC5922-94BE-414C-AB8E-B8BD9DAC4333}" type="pres">
      <dgm:prSet presAssocID="{9ACAFC19-443F-4D33-9AD9-C8F9F262CD79}" presName="bgRect" presStyleLbl="node1" presStyleIdx="1" presStyleCnt="2"/>
      <dgm:spPr/>
      <dgm:t>
        <a:bodyPr/>
        <a:lstStyle/>
        <a:p>
          <a:endParaRPr lang="en-US"/>
        </a:p>
      </dgm:t>
    </dgm:pt>
    <dgm:pt modelId="{CFC8F7B0-A704-438E-8DD7-C9B2C8F1F492}" type="pres">
      <dgm:prSet presAssocID="{9ACAFC19-443F-4D33-9AD9-C8F9F262CD79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72A339-28C0-4C14-B542-F8833639CFB1}" type="pres">
      <dgm:prSet presAssocID="{9ACAFC19-443F-4D33-9AD9-C8F9F262CD79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C68AE7-49DD-4E2E-B31F-94315E78ABC9}" type="presOf" srcId="{B94E28B2-2153-4920-89FE-4254E131AFA2}" destId="{66ECC311-E786-4B40-9655-5343FA937F26}" srcOrd="0" destOrd="0" presId="urn:microsoft.com/office/officeart/2005/8/layout/hProcess7#2"/>
    <dgm:cxn modelId="{E327C77D-9C92-44CB-A1C4-3AC9BB8ED998}" srcId="{9ACAFC19-443F-4D33-9AD9-C8F9F262CD79}" destId="{D16F8823-CE1D-4579-9C43-9C0291D23E67}" srcOrd="0" destOrd="0" parTransId="{7EBB6CCB-8D50-4AAB-B44A-88E740108C60}" sibTransId="{90C1988D-E2B7-4FEC-9DC1-95034B255DF9}"/>
    <dgm:cxn modelId="{AC1F74CE-927D-46EE-8F18-A2CA21EC38D9}" type="presOf" srcId="{D3DF1028-6760-4097-AE66-ABAB37162B7C}" destId="{0AD437A8-280C-409A-9C93-E7668BCC5940}" srcOrd="0" destOrd="0" presId="urn:microsoft.com/office/officeart/2005/8/layout/hProcess7#2"/>
    <dgm:cxn modelId="{E4288622-5B2C-4359-98CD-17E92411260D}" type="presOf" srcId="{EA076E2D-7AEC-4B8A-A9F7-4123E5D02726}" destId="{214594B7-02B5-4E0E-8E17-A5BD8577FC89}" srcOrd="0" destOrd="0" presId="urn:microsoft.com/office/officeart/2005/8/layout/hProcess7#2"/>
    <dgm:cxn modelId="{B22CA1EA-30C8-422B-B3EC-9E64E7F75AE7}" type="presOf" srcId="{D3DF1028-6760-4097-AE66-ABAB37162B7C}" destId="{75DF9E3F-F81C-4DD2-BF9B-2085BE38EECC}" srcOrd="1" destOrd="0" presId="urn:microsoft.com/office/officeart/2005/8/layout/hProcess7#2"/>
    <dgm:cxn modelId="{5194B7C6-D78A-461C-8586-5FB25058ACD0}" type="presOf" srcId="{D16F8823-CE1D-4579-9C43-9C0291D23E67}" destId="{B472A339-28C0-4C14-B542-F8833639CFB1}" srcOrd="0" destOrd="0" presId="urn:microsoft.com/office/officeart/2005/8/layout/hProcess7#2"/>
    <dgm:cxn modelId="{E348EE70-0A91-469C-A4C8-5C02F4954C13}" type="presOf" srcId="{9ACAFC19-443F-4D33-9AD9-C8F9F262CD79}" destId="{62CC5922-94BE-414C-AB8E-B8BD9DAC4333}" srcOrd="0" destOrd="0" presId="urn:microsoft.com/office/officeart/2005/8/layout/hProcess7#2"/>
    <dgm:cxn modelId="{6A47F22D-05E3-447F-8009-E44C539F65F6}" type="presOf" srcId="{9ACAFC19-443F-4D33-9AD9-C8F9F262CD79}" destId="{CFC8F7B0-A704-438E-8DD7-C9B2C8F1F492}" srcOrd="1" destOrd="0" presId="urn:microsoft.com/office/officeart/2005/8/layout/hProcess7#2"/>
    <dgm:cxn modelId="{5328937E-4C4A-4A46-BF77-CDF1D769DFCC}" srcId="{D3DF1028-6760-4097-AE66-ABAB37162B7C}" destId="{EA076E2D-7AEC-4B8A-A9F7-4123E5D02726}" srcOrd="0" destOrd="0" parTransId="{7FB549A4-8564-4F0B-816C-7064DDD54924}" sibTransId="{9ED8E1FD-531F-44F3-8FF9-1D7EB835D55E}"/>
    <dgm:cxn modelId="{3078C6AF-F546-4B6D-B658-F78C84E6786C}" srcId="{B94E28B2-2153-4920-89FE-4254E131AFA2}" destId="{D3DF1028-6760-4097-AE66-ABAB37162B7C}" srcOrd="0" destOrd="0" parTransId="{B94D077C-8CEE-46C0-AB6B-9F4C0C162FD5}" sibTransId="{FD9C1034-BF49-4715-B3C2-D6F25150D8D9}"/>
    <dgm:cxn modelId="{8C73A2D8-4B4B-46C8-BE05-5CA996ACB8DA}" srcId="{B94E28B2-2153-4920-89FE-4254E131AFA2}" destId="{9ACAFC19-443F-4D33-9AD9-C8F9F262CD79}" srcOrd="1" destOrd="0" parTransId="{DCF418F2-561C-4114-B72F-C13CA19099E3}" sibTransId="{D519E7D9-634D-4B76-870A-825D8039D676}"/>
    <dgm:cxn modelId="{DD99FD39-CA93-4D0B-824A-CDEE54A4AB1B}" type="presParOf" srcId="{66ECC311-E786-4B40-9655-5343FA937F26}" destId="{6FD9295D-D7C4-4814-A39A-919221BF2B2D}" srcOrd="0" destOrd="0" presId="urn:microsoft.com/office/officeart/2005/8/layout/hProcess7#2"/>
    <dgm:cxn modelId="{B41FD757-3AC9-4C1A-AA67-88CD37B79F6E}" type="presParOf" srcId="{6FD9295D-D7C4-4814-A39A-919221BF2B2D}" destId="{0AD437A8-280C-409A-9C93-E7668BCC5940}" srcOrd="0" destOrd="0" presId="urn:microsoft.com/office/officeart/2005/8/layout/hProcess7#2"/>
    <dgm:cxn modelId="{82BEDA14-0381-48EB-BB24-7FF3241E9663}" type="presParOf" srcId="{6FD9295D-D7C4-4814-A39A-919221BF2B2D}" destId="{75DF9E3F-F81C-4DD2-BF9B-2085BE38EECC}" srcOrd="1" destOrd="0" presId="urn:microsoft.com/office/officeart/2005/8/layout/hProcess7#2"/>
    <dgm:cxn modelId="{BFF8D8A3-B8F5-460E-868B-27A6D7C87AFA}" type="presParOf" srcId="{6FD9295D-D7C4-4814-A39A-919221BF2B2D}" destId="{214594B7-02B5-4E0E-8E17-A5BD8577FC89}" srcOrd="2" destOrd="0" presId="urn:microsoft.com/office/officeart/2005/8/layout/hProcess7#2"/>
    <dgm:cxn modelId="{09EFAFF7-BA6E-41E2-883C-E81CE17BA0BE}" type="presParOf" srcId="{66ECC311-E786-4B40-9655-5343FA937F26}" destId="{C1842AB0-5E6B-49F0-8A36-916063FCCAFD}" srcOrd="1" destOrd="0" presId="urn:microsoft.com/office/officeart/2005/8/layout/hProcess7#2"/>
    <dgm:cxn modelId="{F4632752-62C2-4929-854F-5F606B832DA3}" type="presParOf" srcId="{66ECC311-E786-4B40-9655-5343FA937F26}" destId="{0D95DD81-1051-4269-8811-FBE554C00B20}" srcOrd="2" destOrd="0" presId="urn:microsoft.com/office/officeart/2005/8/layout/hProcess7#2"/>
    <dgm:cxn modelId="{192ECC26-1FD2-4047-9902-EF1887863B29}" type="presParOf" srcId="{0D95DD81-1051-4269-8811-FBE554C00B20}" destId="{216E70E8-9E6F-470C-A3C9-77FCB7636AF5}" srcOrd="0" destOrd="0" presId="urn:microsoft.com/office/officeart/2005/8/layout/hProcess7#2"/>
    <dgm:cxn modelId="{5B68AF55-67B0-46FC-8865-7C004864EB40}" type="presParOf" srcId="{0D95DD81-1051-4269-8811-FBE554C00B20}" destId="{B6CFA68A-B672-4DA4-BEF3-7CB939814518}" srcOrd="1" destOrd="0" presId="urn:microsoft.com/office/officeart/2005/8/layout/hProcess7#2"/>
    <dgm:cxn modelId="{FF7CCEC5-3C3A-4E84-B511-CD3953166CAC}" type="presParOf" srcId="{0D95DD81-1051-4269-8811-FBE554C00B20}" destId="{D1B65F00-6EB1-47B6-B491-2AFFDB2997F0}" srcOrd="2" destOrd="0" presId="urn:microsoft.com/office/officeart/2005/8/layout/hProcess7#2"/>
    <dgm:cxn modelId="{37C6C124-58FB-48C8-834E-701398B14614}" type="presParOf" srcId="{66ECC311-E786-4B40-9655-5343FA937F26}" destId="{8D706A9B-8CA0-4110-B19D-37BAF470035E}" srcOrd="3" destOrd="0" presId="urn:microsoft.com/office/officeart/2005/8/layout/hProcess7#2"/>
    <dgm:cxn modelId="{7B1750FF-FB24-4DFC-A60C-D803970827B5}" type="presParOf" srcId="{66ECC311-E786-4B40-9655-5343FA937F26}" destId="{C5F11671-6031-44C1-B625-7F66F2384584}" srcOrd="4" destOrd="0" presId="urn:microsoft.com/office/officeart/2005/8/layout/hProcess7#2"/>
    <dgm:cxn modelId="{6E12EE9D-16FB-45E6-87B4-E6EE61FB27ED}" type="presParOf" srcId="{C5F11671-6031-44C1-B625-7F66F2384584}" destId="{62CC5922-94BE-414C-AB8E-B8BD9DAC4333}" srcOrd="0" destOrd="0" presId="urn:microsoft.com/office/officeart/2005/8/layout/hProcess7#2"/>
    <dgm:cxn modelId="{56FC7163-5D1D-4BEA-8AE7-7710EF17EFDC}" type="presParOf" srcId="{C5F11671-6031-44C1-B625-7F66F2384584}" destId="{CFC8F7B0-A704-438E-8DD7-C9B2C8F1F492}" srcOrd="1" destOrd="0" presId="urn:microsoft.com/office/officeart/2005/8/layout/hProcess7#2"/>
    <dgm:cxn modelId="{C5D2BED5-0CA1-4BA0-B35E-630EE41260BD}" type="presParOf" srcId="{C5F11671-6031-44C1-B625-7F66F2384584}" destId="{B472A339-28C0-4C14-B542-F8833639CFB1}" srcOrd="2" destOrd="0" presId="urn:microsoft.com/office/officeart/2005/8/layout/hProcess7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7#2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71125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765FE-73CF-4E1C-9051-09866D0C4532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3419" y="4740037"/>
            <a:ext cx="5467350" cy="44905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71125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9569B-196F-4D76-BB50-EC5356EDC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4396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Latera</a:t>
            </a: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A44993-6B1C-41F5-8119-E60E5C6C39E4}" type="slidenum">
              <a:rPr lang="en-US" altLang="en-US" smtClean="0"/>
              <a:pPr eaLnBrk="1" hangingPunct="1"/>
              <a:t>13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D8AB-60B9-47BF-A511-FAB1A3B4ECA8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C87E-24DC-45AC-9B64-008BE1C18A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D8AB-60B9-47BF-A511-FAB1A3B4ECA8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C87E-24DC-45AC-9B64-008BE1C18A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D8AB-60B9-47BF-A511-FAB1A3B4ECA8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C87E-24DC-45AC-9B64-008BE1C18A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D8AB-60B9-47BF-A511-FAB1A3B4ECA8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C87E-24DC-45AC-9B64-008BE1C18A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D8AB-60B9-47BF-A511-FAB1A3B4ECA8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C87E-24DC-45AC-9B64-008BE1C18A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D8AB-60B9-47BF-A511-FAB1A3B4ECA8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C87E-24DC-45AC-9B64-008BE1C18A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D8AB-60B9-47BF-A511-FAB1A3B4ECA8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C87E-24DC-45AC-9B64-008BE1C18A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D8AB-60B9-47BF-A511-FAB1A3B4ECA8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C87E-24DC-45AC-9B64-008BE1C18A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D8AB-60B9-47BF-A511-FAB1A3B4ECA8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C87E-24DC-45AC-9B64-008BE1C18A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D8AB-60B9-47BF-A511-FAB1A3B4ECA8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C87E-24DC-45AC-9B64-008BE1C18A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D8AB-60B9-47BF-A511-FAB1A3B4ECA8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F31C87E-24DC-45AC-9B64-008BE1C18A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B1D8AB-60B9-47BF-A511-FAB1A3B4ECA8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F31C87E-24DC-45AC-9B64-008BE1C18A0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.Tech.%20(Systems%20Management).pdf" TargetMode="External"/><Relationship Id="rId2" Type="http://schemas.openxmlformats.org/officeDocument/2006/relationships/hyperlink" Target="M.Tech.%20(Future%20Studies%20and%20Planning).pdf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Ph.D..pdf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7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142976" y="142852"/>
            <a:ext cx="6929486" cy="1785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 smtClean="0"/>
              <a:t>DEVI AHILYA VISHWAVIDYALAYA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8" name="Picture 7" descr="DAVV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4414" cy="1242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 descr="https://encrypted-tbn2.gstatic.com/images?q=tbn:ANd9GcSUq4nmSkPDQXUPFU8vsJovkgwMUPYw961OwB0jZUZUs0-_96oyL_DYLkYJ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71538" y="1428736"/>
            <a:ext cx="72866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SCHOOL OF FUTURE STUDIES AND PLANNING</a:t>
            </a:r>
            <a:endParaRPr lang="en-IN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1" y="1219200"/>
            <a:ext cx="914400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0"/>
            <a:ext cx="1285852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08" y="3143248"/>
            <a:ext cx="4911876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8877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-1" y="1143000"/>
            <a:ext cx="914400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28661" y="211287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Student Profile (2012-13)</a:t>
            </a:r>
            <a:endParaRPr lang="en-IN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7290" y="3857628"/>
            <a:ext cx="6192688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214422"/>
            <a:ext cx="607223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25334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655425249"/>
              </p:ext>
            </p:extLst>
          </p:nvPr>
        </p:nvGraphicFramePr>
        <p:xfrm>
          <a:off x="611560" y="1556792"/>
          <a:ext cx="8303840" cy="4944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7652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C8BBBB-CCA6-4271-AE6B-752C44762834}" type="slidenum">
              <a:rPr lang="en-US" altLang="en-US" smtClean="0">
                <a:solidFill>
                  <a:srgbClr val="FFFFFF"/>
                </a:solidFill>
              </a:rPr>
              <a:pPr eaLnBrk="1" hangingPunct="1"/>
              <a:t>11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1" y="404664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Curriculum Revision</a:t>
            </a:r>
            <a:endParaRPr lang="en-IN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3546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975257911"/>
              </p:ext>
            </p:extLst>
          </p:nvPr>
        </p:nvGraphicFramePr>
        <p:xfrm>
          <a:off x="457200" y="1600200"/>
          <a:ext cx="3657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xmlns="" val="2578686602"/>
              </p:ext>
            </p:extLst>
          </p:nvPr>
        </p:nvGraphicFramePr>
        <p:xfrm>
          <a:off x="5076056" y="1686292"/>
          <a:ext cx="3657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867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924D53-B65D-4BB9-B1C5-29DAB499C01D}" type="slidenum">
              <a:rPr lang="en-US" altLang="en-US" smtClean="0">
                <a:solidFill>
                  <a:srgbClr val="FFFFFF"/>
                </a:solidFill>
              </a:rPr>
              <a:pPr eaLnBrk="1" hangingPunct="1"/>
              <a:t>12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16632"/>
            <a:ext cx="77477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Process of Curriculum Revision-Annually</a:t>
            </a:r>
            <a:endParaRPr lang="en-IN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0814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4088625067"/>
              </p:ext>
            </p:extLst>
          </p:nvPr>
        </p:nvGraphicFramePr>
        <p:xfrm>
          <a:off x="395536" y="1484784"/>
          <a:ext cx="8439472" cy="5087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1748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6E39C8-2143-4258-9E9C-716C5ECF281E}" type="slidenum">
              <a:rPr lang="en-US" altLang="en-US" smtClean="0">
                <a:solidFill>
                  <a:srgbClr val="FFFFFF"/>
                </a:solidFill>
              </a:rPr>
              <a:pPr eaLnBrk="1" hangingPunct="1"/>
              <a:t>13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3" y="332656"/>
            <a:ext cx="7747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Academic Flexibility</a:t>
            </a:r>
            <a:endParaRPr lang="en-IN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182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209395998"/>
              </p:ext>
            </p:extLst>
          </p:nvPr>
        </p:nvGraphicFramePr>
        <p:xfrm>
          <a:off x="304800" y="990600"/>
          <a:ext cx="7924800" cy="5330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772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F07D02-4CFB-402C-A564-BBCB7B5A8C17}" type="slidenum">
              <a:rPr lang="en-US" altLang="en-US" smtClean="0">
                <a:solidFill>
                  <a:srgbClr val="FFFFFF"/>
                </a:solidFill>
              </a:rPr>
              <a:pPr eaLnBrk="1" hangingPunct="1"/>
              <a:t>14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3" y="186821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Curriculum Feedback System</a:t>
            </a:r>
            <a:endParaRPr lang="en-IN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3232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56792"/>
            <a:ext cx="8229600" cy="4389120"/>
          </a:xfrm>
        </p:spPr>
        <p:txBody>
          <a:bodyPr/>
          <a:lstStyle/>
          <a:p>
            <a:r>
              <a:rPr lang="en-US" dirty="0" err="1" smtClean="0"/>
              <a:t>M.Tech</a:t>
            </a:r>
            <a:r>
              <a:rPr lang="en-US" dirty="0" smtClean="0"/>
              <a:t>. Admissions through GATE. </a:t>
            </a:r>
          </a:p>
          <a:p>
            <a:r>
              <a:rPr lang="en-US" dirty="0" smtClean="0"/>
              <a:t>Ph.D. Admission through DET.</a:t>
            </a:r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-1" y="1124744"/>
            <a:ext cx="914400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ontent Placeholder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66200000"/>
              </p:ext>
            </p:extLst>
          </p:nvPr>
        </p:nvGraphicFramePr>
        <p:xfrm>
          <a:off x="971600" y="2420888"/>
          <a:ext cx="7107560" cy="443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28661" y="211287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Admission Process</a:t>
            </a:r>
            <a:endParaRPr lang="en-IN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657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389120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en-US" dirty="0"/>
              <a:t>Induction and </a:t>
            </a:r>
            <a:r>
              <a:rPr lang="en-US" dirty="0" smtClean="0"/>
              <a:t>orientation programmes.</a:t>
            </a:r>
          </a:p>
          <a:p>
            <a:pPr lvl="0" algn="just"/>
            <a:r>
              <a:rPr lang="en-US" dirty="0" smtClean="0"/>
              <a:t>Enrichment courses, Seminars.</a:t>
            </a:r>
          </a:p>
          <a:p>
            <a:pPr lvl="0" algn="just"/>
            <a:r>
              <a:rPr lang="en-US" dirty="0" smtClean="0"/>
              <a:t>Identification of slow and fast learners. </a:t>
            </a:r>
          </a:p>
          <a:p>
            <a:pPr lvl="0" algn="just"/>
            <a:r>
              <a:rPr lang="en-US" dirty="0" smtClean="0"/>
              <a:t>Remedial classes for slow learners and research guidance to fast learners.</a:t>
            </a:r>
          </a:p>
          <a:p>
            <a:pPr algn="just"/>
            <a:r>
              <a:rPr lang="en-GB" b="1" dirty="0"/>
              <a:t>Teaching-Learning Process: </a:t>
            </a:r>
            <a:r>
              <a:rPr lang="en-GB" dirty="0"/>
              <a:t>Course </a:t>
            </a:r>
            <a:r>
              <a:rPr lang="en-GB" dirty="0" smtClean="0"/>
              <a:t>plans</a:t>
            </a:r>
            <a:r>
              <a:rPr lang="en-GB" dirty="0"/>
              <a:t>, ICT </a:t>
            </a:r>
            <a:r>
              <a:rPr lang="en-GB" dirty="0" smtClean="0"/>
              <a:t>enabled teaching</a:t>
            </a:r>
            <a:r>
              <a:rPr lang="en-GB" dirty="0"/>
              <a:t>, </a:t>
            </a:r>
            <a:r>
              <a:rPr lang="en-GB" dirty="0" smtClean="0"/>
              <a:t>assignments</a:t>
            </a:r>
            <a:r>
              <a:rPr lang="en-GB" dirty="0"/>
              <a:t>, </a:t>
            </a:r>
            <a:r>
              <a:rPr lang="en-GB" dirty="0" smtClean="0"/>
              <a:t>projects, lab. experiments.</a:t>
            </a:r>
          </a:p>
          <a:p>
            <a:pPr algn="just"/>
            <a:r>
              <a:rPr lang="en-GB" dirty="0" smtClean="0"/>
              <a:t>Feedback from students, alumni and external experts.</a:t>
            </a:r>
          </a:p>
          <a:p>
            <a:pPr algn="just"/>
            <a:r>
              <a:rPr lang="en-GB" dirty="0" smtClean="0"/>
              <a:t>Transparent evaluation process.</a:t>
            </a:r>
          </a:p>
          <a:p>
            <a:pPr algn="just"/>
            <a:r>
              <a:rPr lang="en-GB" dirty="0" smtClean="0"/>
              <a:t>Declaration of result within 20 days.</a:t>
            </a:r>
          </a:p>
          <a:p>
            <a:pPr algn="just"/>
            <a:r>
              <a:rPr lang="en-GB" dirty="0" smtClean="0"/>
              <a:t>Industrial visits.</a:t>
            </a:r>
            <a:endParaRPr lang="en-US" dirty="0"/>
          </a:p>
          <a:p>
            <a:pPr lvl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-1" y="1484784"/>
            <a:ext cx="914400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-72009" y="31178"/>
            <a:ext cx="86764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Teaching Learning  &amp; Evaluation</a:t>
            </a:r>
            <a:endParaRPr lang="en-IN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8" name="Picture 2" descr="C:\Users\Avinash Navlani\Desktop\Department Photo\clas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6578" y="5000636"/>
            <a:ext cx="2148831" cy="140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3613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048" y="3978085"/>
            <a:ext cx="3744416" cy="25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-1" y="1143000"/>
            <a:ext cx="914400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28661" y="211287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Teacher Quality</a:t>
            </a:r>
            <a:endParaRPr lang="en-IN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Users\admin\Desktop\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4000504"/>
            <a:ext cx="3819525" cy="25050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57224" y="1643050"/>
            <a:ext cx="77153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sz="2000" dirty="0" smtClean="0">
                <a:latin typeface="Arial" pitchFamily="34" charset="0"/>
                <a:cs typeface="Arial" pitchFamily="34" charset="0"/>
              </a:rPr>
              <a:t>Faculty members having Ph.D.: 67%</a:t>
            </a:r>
          </a:p>
          <a:p>
            <a:pPr>
              <a:buFont typeface="Arial" pitchFamily="34" charset="0"/>
              <a:buChar char="•"/>
            </a:pPr>
            <a:endParaRPr lang="en-IN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IN" sz="2000" dirty="0" smtClean="0">
                <a:latin typeface="Arial" pitchFamily="34" charset="0"/>
                <a:cs typeface="Arial" pitchFamily="34" charset="0"/>
              </a:rPr>
              <a:t>Faculty members having </a:t>
            </a:r>
            <a:r>
              <a:rPr lang="en-IN" sz="2000" dirty="0" err="1" smtClean="0">
                <a:latin typeface="Arial" pitchFamily="34" charset="0"/>
                <a:cs typeface="Arial" pitchFamily="34" charset="0"/>
              </a:rPr>
              <a:t>M.Tech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. degree: 33%</a:t>
            </a:r>
          </a:p>
          <a:p>
            <a:pPr>
              <a:buFont typeface="Arial" pitchFamily="34" charset="0"/>
              <a:buChar char="•"/>
            </a:pPr>
            <a:endParaRPr lang="en-IN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IN" sz="2000" dirty="0" smtClean="0">
                <a:latin typeface="Arial" pitchFamily="34" charset="0"/>
                <a:cs typeface="Arial" pitchFamily="34" charset="0"/>
              </a:rPr>
              <a:t>Faculty members from IITs: 33%</a:t>
            </a:r>
          </a:p>
          <a:p>
            <a:pPr>
              <a:buFont typeface="Arial" pitchFamily="34" charset="0"/>
              <a:buChar char="•"/>
            </a:pPr>
            <a:endParaRPr lang="en-IN" sz="2000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92168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-1" y="1143000"/>
            <a:ext cx="914400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4283" y="1214422"/>
            <a:ext cx="8715435" cy="514353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IN" b="1" dirty="0" smtClean="0">
                <a:latin typeface="Arial" pitchFamily="34" charset="0"/>
                <a:cs typeface="Arial" pitchFamily="34" charset="0"/>
              </a:rPr>
              <a:t>Research Areas: </a:t>
            </a:r>
          </a:p>
          <a:p>
            <a:pPr>
              <a:buNone/>
            </a:pPr>
            <a:r>
              <a:rPr lang="en-IN" sz="2400" dirty="0" smtClean="0">
                <a:latin typeface="Arial" pitchFamily="34" charset="0"/>
                <a:cs typeface="Arial" pitchFamily="34" charset="0"/>
              </a:rPr>
              <a:t>    Systems Engineering, Environmental Management, Technology Forecasting and Assessment, System Dynamics, Mathematical Modelling and Simulation, Econometrics, Science Communication, etc.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b="1" dirty="0" smtClean="0">
                <a:latin typeface="Arial" pitchFamily="34" charset="0"/>
                <a:cs typeface="Arial" pitchFamily="34" charset="0"/>
              </a:rPr>
              <a:t>Research Publications(2008-13):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29 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Number </a:t>
            </a:r>
            <a:r>
              <a:rPr lang="en-US" dirty="0">
                <a:latin typeface="Arial" pitchFamily="34" charset="0"/>
                <a:cs typeface="Arial" pitchFamily="34" charset="0"/>
              </a:rPr>
              <a:t>of papers published in peer reviewed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journals:  12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Conferences: 12;      National</a:t>
            </a:r>
            <a:r>
              <a:rPr lang="en-US" dirty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9;    International</a:t>
            </a:r>
            <a:r>
              <a:rPr lang="en-US" dirty="0">
                <a:latin typeface="Arial" pitchFamily="34" charset="0"/>
                <a:cs typeface="Arial" pitchFamily="34" charset="0"/>
              </a:rPr>
              <a:t>: 3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Chapters </a:t>
            </a:r>
            <a:r>
              <a:rPr lang="en-US" dirty="0">
                <a:latin typeface="Arial" pitchFamily="34" charset="0"/>
                <a:cs typeface="Arial" pitchFamily="34" charset="0"/>
              </a:rPr>
              <a:t>in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Books: 5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Citations: 55;       h-index: 4;      Aver. Impact Factor: 0.6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Research Publications by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M.Tech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 students: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13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Journals: 8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Conferences: 5</a:t>
            </a:r>
          </a:p>
          <a:p>
            <a:pPr lvl="1" algn="just"/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28661" y="211287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Research</a:t>
            </a:r>
            <a:endParaRPr lang="en-IN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069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28794" y="2714620"/>
            <a:ext cx="5072098" cy="26432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6" name="Straight Connector 5"/>
          <p:cNvCxnSpPr/>
          <p:nvPr/>
        </p:nvCxnSpPr>
        <p:spPr>
          <a:xfrm>
            <a:off x="-1" y="1143000"/>
            <a:ext cx="914400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1214422"/>
            <a:ext cx="8229600" cy="5143536"/>
          </a:xfrm>
        </p:spPr>
        <p:txBody>
          <a:bodyPr>
            <a:normAutofit/>
          </a:bodyPr>
          <a:lstStyle/>
          <a:p>
            <a:pPr lvl="1" algn="just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28661" y="211287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Research</a:t>
            </a:r>
            <a:endParaRPr lang="en-IN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10" name="Chart 9"/>
          <p:cNvGraphicFramePr/>
          <p:nvPr/>
        </p:nvGraphicFramePr>
        <p:xfrm>
          <a:off x="2071670" y="2643182"/>
          <a:ext cx="48672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57224" y="1357299"/>
            <a:ext cx="7715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sz="2000" dirty="0" smtClean="0">
                <a:latin typeface="Arial" pitchFamily="34" charset="0"/>
                <a:cs typeface="Arial" pitchFamily="34" charset="0"/>
              </a:rPr>
              <a:t> No. of Ph.D.s Awarded during 2009-13: 08</a:t>
            </a:r>
          </a:p>
          <a:p>
            <a:pPr>
              <a:buFont typeface="Arial" pitchFamily="34" charset="0"/>
              <a:buChar char="•"/>
            </a:pPr>
            <a:r>
              <a:rPr lang="en-IN" sz="2000" dirty="0" smtClean="0">
                <a:latin typeface="Arial" pitchFamily="34" charset="0"/>
                <a:cs typeface="Arial" pitchFamily="34" charset="0"/>
              </a:rPr>
              <a:t> No. of Ph.D. students submitted theses: 09</a:t>
            </a:r>
          </a:p>
          <a:p>
            <a:pPr>
              <a:buFont typeface="Arial" pitchFamily="34" charset="0"/>
              <a:buChar char="•"/>
            </a:pPr>
            <a:r>
              <a:rPr lang="en-IN" sz="2000" dirty="0" smtClean="0">
                <a:latin typeface="Arial" pitchFamily="34" charset="0"/>
                <a:cs typeface="Arial" pitchFamily="34" charset="0"/>
              </a:rPr>
              <a:t> No. of On-going Ph.D.s: 15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31069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467544" y="1428736"/>
            <a:ext cx="7854696" cy="4929222"/>
          </a:xfrm>
        </p:spPr>
        <p:txBody>
          <a:bodyPr>
            <a:no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IN" sz="2000" dirty="0" smtClean="0"/>
              <a:t>Established in 1990 to run </a:t>
            </a:r>
            <a:r>
              <a:rPr lang="en-US" sz="2000" dirty="0" smtClean="0"/>
              <a:t>UGC’s innovative programme in Future Studies.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IN" sz="2000" b="1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IN" sz="2000" dirty="0" smtClean="0"/>
              <a:t>Futures studies is an interdisciplinary field, studying past and present changes, and aggregating and analyzing both lay and professional strategies and opinions with respect to future.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IN" sz="20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IN" sz="2000" dirty="0" smtClean="0"/>
              <a:t>It includes analyzing the sources, patterns, and causes of change to develop foresight and to map possible futures.</a:t>
            </a:r>
            <a:endParaRPr lang="en-IN" sz="2000" b="1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IN" sz="2000" b="1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IN" sz="2000" b="1" dirty="0" smtClean="0"/>
              <a:t>Academic Programmes:</a:t>
            </a:r>
          </a:p>
          <a:p>
            <a:pPr marL="914400" lvl="1" indent="-457200" algn="just"/>
            <a:r>
              <a:rPr lang="en-IN" sz="2000" dirty="0" err="1" smtClean="0"/>
              <a:t>M.Tech</a:t>
            </a:r>
            <a:r>
              <a:rPr lang="en-IN" sz="2000" dirty="0" smtClean="0"/>
              <a:t>. </a:t>
            </a:r>
            <a:r>
              <a:rPr lang="en-US" sz="2000" dirty="0" smtClean="0"/>
              <a:t>in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file"/>
              </a:rPr>
              <a:t>Future Studies and Planning</a:t>
            </a:r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 algn="just"/>
            <a:r>
              <a:rPr lang="en-US" sz="2000" dirty="0" err="1" smtClean="0"/>
              <a:t>M.Tech</a:t>
            </a:r>
            <a:r>
              <a:rPr lang="en-US" sz="2000" dirty="0" smtClean="0"/>
              <a:t>. in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file"/>
              </a:rPr>
              <a:t>Systems Management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 algn="just"/>
            <a:r>
              <a:rPr lang="en-US" sz="2000" dirty="0" smtClean="0"/>
              <a:t>Ph.D. in 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file"/>
              </a:rPr>
              <a:t>interdisciplinary areas</a:t>
            </a:r>
            <a:r>
              <a:rPr lang="en-US" sz="2000" b="1" dirty="0" smtClean="0"/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endParaRPr lang="en-US" sz="20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-1" y="1219200"/>
            <a:ext cx="914400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28661" y="211287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About School</a:t>
            </a:r>
            <a:endParaRPr lang="en-IN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92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88404537"/>
              </p:ext>
            </p:extLst>
          </p:nvPr>
        </p:nvGraphicFramePr>
        <p:xfrm>
          <a:off x="755574" y="1484784"/>
          <a:ext cx="7632849" cy="42773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48871"/>
                <a:gridCol w="1569879"/>
                <a:gridCol w="1514099"/>
              </a:tblGrid>
              <a:tr h="9073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800" b="1" dirty="0">
                          <a:effectLst/>
                        </a:rPr>
                        <a:t>Project Title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800" b="1" dirty="0">
                          <a:effectLst/>
                        </a:rPr>
                        <a:t>Funding Agency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800" b="1">
                          <a:effectLst/>
                        </a:rPr>
                        <a:t>Grant Received (Rs.)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609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GIS 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Based Forest Decision Support System for Sustainable Biomass Production and Carbon Sequestration in Forests of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Malwa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Region of Madhya 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Pradesh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Dr.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V.B.Gupta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(PI)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Times New Roman"/>
                        </a:rPr>
                        <a:t>DST, New Delhi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29,98,970/-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3½ Years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</a:p>
                  </a:txBody>
                  <a:tcPr marL="68580" marR="68580" marT="0" marB="0"/>
                </a:tc>
              </a:tr>
              <a:tr h="10129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P.G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. Diploma Course in Science Journalism through Distance 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Education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Dr.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V.B.Gupta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(Co-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ordinator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NCSTC, DST, New Delhi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25,00,000/-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(5 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Batches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</a:p>
                  </a:txBody>
                  <a:tcPr marL="68580" marR="68580" marT="0" marB="0"/>
                </a:tc>
              </a:tr>
              <a:tr h="9073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Masters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n-US" sz="1800" b="1" baseline="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rogramme</a:t>
                      </a:r>
                      <a:r>
                        <a:rPr lang="en-US" sz="1800" b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in Science Communication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Dr.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V.B.Gupta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 (Co-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ordinator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NCSTC, DST, New Delhi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25,20,000/-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(4 Batches)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28661" y="211287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Projects</a:t>
            </a:r>
            <a:endParaRPr lang="en-IN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5852" y="5929330"/>
            <a:ext cx="7072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 smtClean="0">
                <a:solidFill>
                  <a:schemeClr val="accent1"/>
                </a:solidFill>
              </a:rPr>
              <a:t>Total Grant: Rs. 80,18,970/-</a:t>
            </a:r>
            <a:endParaRPr lang="en-IN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259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68760"/>
            <a:ext cx="8229600" cy="4389120"/>
          </a:xfrm>
        </p:spPr>
        <p:txBody>
          <a:bodyPr/>
          <a:lstStyle/>
          <a:p>
            <a:r>
              <a:rPr lang="en-US" dirty="0" smtClean="0"/>
              <a:t>Printed </a:t>
            </a:r>
            <a:r>
              <a:rPr lang="en-US" dirty="0"/>
              <a:t>books-titles (633) </a:t>
            </a:r>
            <a:endParaRPr lang="en-US" dirty="0" smtClean="0"/>
          </a:p>
          <a:p>
            <a:r>
              <a:rPr lang="en-US" dirty="0" smtClean="0"/>
              <a:t>Volumes (</a:t>
            </a:r>
            <a:r>
              <a:rPr lang="en-US" dirty="0"/>
              <a:t>1210</a:t>
            </a:r>
            <a:r>
              <a:rPr lang="en-US" dirty="0" smtClean="0"/>
              <a:t>) </a:t>
            </a:r>
          </a:p>
          <a:p>
            <a:r>
              <a:rPr lang="en-US" dirty="0" smtClean="0"/>
              <a:t>e-books-140 </a:t>
            </a:r>
          </a:p>
          <a:p>
            <a:r>
              <a:rPr lang="en-US" dirty="0" smtClean="0"/>
              <a:t>Journals (more </a:t>
            </a:r>
            <a:r>
              <a:rPr lang="en-US" dirty="0"/>
              <a:t>than 1400</a:t>
            </a:r>
            <a:r>
              <a:rPr lang="en-US" dirty="0" smtClean="0"/>
              <a:t>) available on LAN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755" y="-27384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School’s Library</a:t>
            </a:r>
            <a:endParaRPr lang="en-IN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Users\Avinash Navlani\Desktop\Department Photo\li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2081" y="3501008"/>
            <a:ext cx="3397548" cy="290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vinash Navlani\Desktop\Department Photo\Lib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804290"/>
            <a:ext cx="3618334" cy="230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0435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670" y="1484784"/>
            <a:ext cx="8229600" cy="4389120"/>
          </a:xfrm>
        </p:spPr>
        <p:txBody>
          <a:bodyPr/>
          <a:lstStyle/>
          <a:p>
            <a:r>
              <a:rPr lang="en-US" dirty="0" smtClean="0"/>
              <a:t>System Lab</a:t>
            </a:r>
          </a:p>
          <a:p>
            <a:r>
              <a:rPr lang="en-US" dirty="0" smtClean="0"/>
              <a:t>Forecasting Lab</a:t>
            </a:r>
          </a:p>
          <a:p>
            <a:r>
              <a:rPr lang="en-US" dirty="0" smtClean="0"/>
              <a:t>GIS Lab</a:t>
            </a:r>
          </a:p>
          <a:p>
            <a:r>
              <a:rPr lang="en-US" dirty="0" smtClean="0"/>
              <a:t>Research Lab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5226" y="260648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Laboratories </a:t>
            </a:r>
            <a:endParaRPr lang="en-IN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1" name="Picture 3" descr="C:\Users\Avinash Navlani\Desktop\Department Photo\La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9097" y="3861048"/>
            <a:ext cx="6696745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7470" y="1415926"/>
            <a:ext cx="3348372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4266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00808"/>
            <a:ext cx="8229600" cy="4389120"/>
          </a:xfrm>
        </p:spPr>
        <p:txBody>
          <a:bodyPr>
            <a:normAutofit/>
          </a:bodyPr>
          <a:lstStyle/>
          <a:p>
            <a:r>
              <a:rPr lang="en-US" dirty="0" smtClean="0"/>
              <a:t>Internet </a:t>
            </a:r>
            <a:r>
              <a:rPr lang="en-US" dirty="0"/>
              <a:t>facilities for staff and students:  Available on 40 computers</a:t>
            </a:r>
          </a:p>
          <a:p>
            <a:r>
              <a:rPr lang="en-US" dirty="0" smtClean="0"/>
              <a:t>4 Class </a:t>
            </a:r>
            <a:r>
              <a:rPr lang="en-US" dirty="0"/>
              <a:t>rooms with ICT </a:t>
            </a:r>
            <a:r>
              <a:rPr lang="en-US" dirty="0" smtClean="0"/>
              <a:t>facility</a:t>
            </a:r>
          </a:p>
          <a:p>
            <a:r>
              <a:rPr lang="en-US" dirty="0"/>
              <a:t>1</a:t>
            </a:r>
            <a:r>
              <a:rPr lang="en-US" dirty="0" smtClean="0"/>
              <a:t> Seminar Hall</a:t>
            </a:r>
          </a:p>
          <a:p>
            <a:r>
              <a:rPr lang="en-US" dirty="0" smtClean="0"/>
              <a:t>2 Students</a:t>
            </a:r>
            <a:r>
              <a:rPr lang="en-US" dirty="0"/>
              <a:t>’ laboratories 			</a:t>
            </a:r>
          </a:p>
          <a:p>
            <a:r>
              <a:rPr lang="en-US" dirty="0" smtClean="0"/>
              <a:t>2 Research </a:t>
            </a:r>
            <a:r>
              <a:rPr lang="en-US" dirty="0"/>
              <a:t>laboratories 			</a:t>
            </a:r>
            <a:endParaRPr lang="en-US" dirty="0" smtClean="0"/>
          </a:p>
          <a:p>
            <a:r>
              <a:rPr lang="en-US" dirty="0" smtClean="0"/>
              <a:t>Other facilities: separate common rooms  for </a:t>
            </a:r>
            <a:r>
              <a:rPr lang="en-US" dirty="0"/>
              <a:t>girls and </a:t>
            </a:r>
            <a:r>
              <a:rPr lang="en-US" dirty="0" smtClean="0"/>
              <a:t>boys, </a:t>
            </a:r>
            <a:r>
              <a:rPr lang="en-US" dirty="0"/>
              <a:t>P</a:t>
            </a:r>
            <a:r>
              <a:rPr lang="en-US" dirty="0" smtClean="0"/>
              <a:t>antry Room, Committee Room, Exam Control Room.  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" y="1340768"/>
            <a:ext cx="914400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9755" y="260648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Infrastructure</a:t>
            </a:r>
            <a:endParaRPr lang="en-IN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2" name="Picture 2" descr="C:\Users\Avinash Navlani\Desktop\Department Photo\semin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04864"/>
            <a:ext cx="360040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7527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864" y="1412776"/>
            <a:ext cx="8229600" cy="438912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Student Mentoring </a:t>
            </a:r>
          </a:p>
          <a:p>
            <a:r>
              <a:rPr lang="en-US" sz="2000" dirty="0" smtClean="0"/>
              <a:t>Student Support</a:t>
            </a:r>
          </a:p>
          <a:p>
            <a:pPr lvl="1"/>
            <a:r>
              <a:rPr lang="en-US" sz="2000" dirty="0" smtClean="0"/>
              <a:t>AICTE Scholarship</a:t>
            </a:r>
          </a:p>
          <a:p>
            <a:pPr lvl="1"/>
            <a:r>
              <a:rPr lang="en-US" sz="2000" dirty="0" smtClean="0"/>
              <a:t>State Scholarship</a:t>
            </a:r>
          </a:p>
          <a:p>
            <a:r>
              <a:rPr lang="en-US" sz="2000" dirty="0" smtClean="0"/>
              <a:t>Student Projects </a:t>
            </a:r>
          </a:p>
          <a:p>
            <a:pPr lvl="1"/>
            <a:r>
              <a:rPr lang="en-US" sz="2000" dirty="0" smtClean="0"/>
              <a:t>Out side Agencies</a:t>
            </a:r>
          </a:p>
          <a:p>
            <a:pPr lvl="1"/>
            <a:r>
              <a:rPr lang="en-US" sz="2000" dirty="0" smtClean="0"/>
              <a:t>In-House </a:t>
            </a:r>
            <a:endParaRPr lang="en-US" sz="20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2" y="1306132"/>
            <a:ext cx="914400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7504" y="-84876"/>
            <a:ext cx="88417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Student Support and Progression</a:t>
            </a:r>
            <a:endParaRPr lang="en-IN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5232" y="1412776"/>
            <a:ext cx="432048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5639" y="4107135"/>
            <a:ext cx="44005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143380"/>
            <a:ext cx="41719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13989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577" y="1196752"/>
            <a:ext cx="8229600" cy="4389120"/>
          </a:xfrm>
        </p:spPr>
        <p:txBody>
          <a:bodyPr/>
          <a:lstStyle/>
          <a:p>
            <a:pPr lvl="1"/>
            <a:r>
              <a:rPr lang="en-US" dirty="0"/>
              <a:t>Expert Lectures</a:t>
            </a:r>
          </a:p>
          <a:p>
            <a:pPr lvl="1"/>
            <a:r>
              <a:rPr lang="en-US" dirty="0"/>
              <a:t>Industrial Visit</a:t>
            </a:r>
          </a:p>
          <a:p>
            <a:pPr lvl="1"/>
            <a:r>
              <a:rPr lang="en-US" dirty="0"/>
              <a:t>Seminar/Workshop</a:t>
            </a:r>
          </a:p>
          <a:p>
            <a:pPr lvl="1"/>
            <a:r>
              <a:rPr lang="en-US" dirty="0"/>
              <a:t>Sport Activities </a:t>
            </a:r>
          </a:p>
          <a:p>
            <a:pPr lvl="1"/>
            <a:r>
              <a:rPr lang="en-US" dirty="0"/>
              <a:t>Cultural </a:t>
            </a:r>
            <a:r>
              <a:rPr lang="en-US" dirty="0" smtClean="0"/>
              <a:t>Activities-</a:t>
            </a:r>
            <a:r>
              <a:rPr lang="en-US" dirty="0" err="1" smtClean="0">
                <a:solidFill>
                  <a:srgbClr val="C00000"/>
                </a:solidFill>
              </a:rPr>
              <a:t>Punkhudi</a:t>
            </a:r>
            <a:endParaRPr lang="en-US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116632"/>
            <a:ext cx="8841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Student Activities</a:t>
            </a:r>
            <a:endParaRPr lang="en-IN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69063"/>
            <a:ext cx="3705549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69064"/>
            <a:ext cx="3794663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C:\Users\Avinash Navlani\Desktop\Department Photo\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8" y="1196752"/>
            <a:ext cx="3510051" cy="240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5916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85728"/>
            <a:ext cx="8841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Students’ Social Connectivity</a:t>
            </a:r>
            <a:endParaRPr lang="en-IN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225" y="1428736"/>
            <a:ext cx="8820775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71546"/>
            <a:ext cx="4248472" cy="4802358"/>
          </a:xfrm>
        </p:spPr>
        <p:txBody>
          <a:bodyPr/>
          <a:lstStyle/>
          <a:p>
            <a:pPr algn="just"/>
            <a:r>
              <a:rPr lang="en-US" dirty="0"/>
              <a:t>47</a:t>
            </a:r>
            <a:r>
              <a:rPr lang="en-US" baseline="30000" dirty="0"/>
              <a:t>th</a:t>
            </a:r>
            <a:r>
              <a:rPr lang="en-US" dirty="0"/>
              <a:t> Annual Conference of The Indian Econometric Society, School of Future Studies and Planning, Devi Ahilya University, Indore, 6-8 Jan. 2011.</a:t>
            </a:r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77072"/>
            <a:ext cx="4032448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104853"/>
            <a:ext cx="37242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2066" y="1285860"/>
            <a:ext cx="368617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28661" y="211287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Conferences</a:t>
            </a:r>
            <a:endParaRPr lang="en-IN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07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84784"/>
            <a:ext cx="8229600" cy="438912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Outstanding participants: </a:t>
            </a:r>
            <a:endParaRPr lang="en-IN" b="1" dirty="0" smtClean="0"/>
          </a:p>
          <a:p>
            <a:pPr lvl="1"/>
            <a:r>
              <a:rPr lang="en-US" dirty="0" smtClean="0"/>
              <a:t>Dr. </a:t>
            </a:r>
            <a:r>
              <a:rPr lang="en-US" dirty="0" err="1" smtClean="0"/>
              <a:t>Y.V.Reddy</a:t>
            </a:r>
            <a:r>
              <a:rPr lang="en-US" dirty="0" smtClean="0"/>
              <a:t>, Former Governor, RBI, New Delhi.</a:t>
            </a:r>
            <a:endParaRPr lang="en-IN" dirty="0" smtClean="0"/>
          </a:p>
          <a:p>
            <a:pPr lvl="1"/>
            <a:r>
              <a:rPr lang="en-US" dirty="0" smtClean="0"/>
              <a:t>Dr. </a:t>
            </a:r>
            <a:r>
              <a:rPr lang="en-US" dirty="0" err="1" smtClean="0"/>
              <a:t>K.L.Krishna</a:t>
            </a:r>
            <a:r>
              <a:rPr lang="en-US" dirty="0" smtClean="0"/>
              <a:t>, Former Director, Delhi School of Economics</a:t>
            </a:r>
            <a:endParaRPr lang="en-IN" dirty="0" smtClean="0"/>
          </a:p>
          <a:p>
            <a:pPr lvl="1"/>
            <a:r>
              <a:rPr lang="en-US" dirty="0" smtClean="0"/>
              <a:t>Dr. </a:t>
            </a:r>
            <a:r>
              <a:rPr lang="en-US" dirty="0" err="1" smtClean="0"/>
              <a:t>Arvind</a:t>
            </a:r>
            <a:r>
              <a:rPr lang="en-US" dirty="0" smtClean="0"/>
              <a:t> </a:t>
            </a:r>
            <a:r>
              <a:rPr lang="en-US" dirty="0" err="1" smtClean="0"/>
              <a:t>Panagariya</a:t>
            </a:r>
            <a:r>
              <a:rPr lang="en-US" dirty="0" smtClean="0"/>
              <a:t>, Columbia University, USA</a:t>
            </a:r>
            <a:endParaRPr lang="en-IN" dirty="0" smtClean="0"/>
          </a:p>
          <a:p>
            <a:pPr lvl="1"/>
            <a:r>
              <a:rPr lang="en-US" dirty="0" smtClean="0"/>
              <a:t>Dr. </a:t>
            </a:r>
            <a:r>
              <a:rPr lang="en-US" dirty="0" err="1" smtClean="0"/>
              <a:t>Vinod,USA</a:t>
            </a:r>
            <a:endParaRPr lang="en-IN" dirty="0" smtClean="0"/>
          </a:p>
          <a:p>
            <a:pPr lvl="1"/>
            <a:r>
              <a:rPr lang="en-US" dirty="0" smtClean="0"/>
              <a:t>Dr. </a:t>
            </a:r>
            <a:r>
              <a:rPr lang="en-US" dirty="0" err="1" smtClean="0"/>
              <a:t>N.R.Bhanumurthy</a:t>
            </a:r>
            <a:r>
              <a:rPr lang="en-US" dirty="0" smtClean="0"/>
              <a:t>, NIPFP, New Delhi</a:t>
            </a:r>
            <a:endParaRPr lang="en-IN" dirty="0" smtClean="0"/>
          </a:p>
          <a:p>
            <a:pPr lvl="1"/>
            <a:r>
              <a:rPr lang="en-US" dirty="0" smtClean="0"/>
              <a:t>Dr. </a:t>
            </a:r>
            <a:r>
              <a:rPr lang="en-US" dirty="0" err="1" smtClean="0"/>
              <a:t>Subir</a:t>
            </a:r>
            <a:r>
              <a:rPr lang="en-US" dirty="0" smtClean="0"/>
              <a:t> </a:t>
            </a:r>
            <a:r>
              <a:rPr lang="en-US" dirty="0" err="1" smtClean="0"/>
              <a:t>Gokarn</a:t>
            </a:r>
            <a:r>
              <a:rPr lang="en-US" dirty="0" smtClean="0"/>
              <a:t>, Deputy Governor, RBI.</a:t>
            </a:r>
            <a:endParaRPr lang="en-IN" dirty="0" smtClean="0"/>
          </a:p>
          <a:p>
            <a:pPr lvl="1"/>
            <a:r>
              <a:rPr lang="en-US" dirty="0" smtClean="0"/>
              <a:t>Dr. </a:t>
            </a:r>
            <a:r>
              <a:rPr lang="en-US" dirty="0" err="1" smtClean="0"/>
              <a:t>Atul</a:t>
            </a:r>
            <a:r>
              <a:rPr lang="en-US" dirty="0" smtClean="0"/>
              <a:t> Sharma, Former member, Finance Commission, New Delhi</a:t>
            </a:r>
            <a:endParaRPr lang="en-IN" dirty="0" smtClean="0"/>
          </a:p>
          <a:p>
            <a:pPr lvl="1"/>
            <a:r>
              <a:rPr lang="en-US" dirty="0" smtClean="0"/>
              <a:t>Dr. </a:t>
            </a:r>
            <a:r>
              <a:rPr lang="en-US" dirty="0" err="1" smtClean="0"/>
              <a:t>B.H.Dholakiya</a:t>
            </a:r>
            <a:r>
              <a:rPr lang="en-US" dirty="0" smtClean="0"/>
              <a:t>, Director, IIM, </a:t>
            </a:r>
            <a:r>
              <a:rPr lang="en-US" dirty="0" err="1" smtClean="0"/>
              <a:t>Ahemdabad</a:t>
            </a:r>
            <a:r>
              <a:rPr lang="en-US" dirty="0" smtClean="0"/>
              <a:t>. 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928661" y="211287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Conferences</a:t>
            </a:r>
            <a:endParaRPr lang="en-IN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857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84784"/>
            <a:ext cx="8229600" cy="494461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External Experts Delivered Talks: </a:t>
            </a:r>
            <a:endParaRPr lang="en-IN" b="1" dirty="0" smtClean="0"/>
          </a:p>
          <a:p>
            <a:pPr lvl="1"/>
            <a:r>
              <a:rPr lang="en-US" dirty="0" smtClean="0"/>
              <a:t>Dr. </a:t>
            </a:r>
            <a:r>
              <a:rPr lang="en-US" dirty="0" err="1" smtClean="0"/>
              <a:t>B.B.Bhattacharya</a:t>
            </a:r>
            <a:r>
              <a:rPr lang="en-US" dirty="0" smtClean="0"/>
              <a:t>, Former V.C., JNU, New Delhi.</a:t>
            </a:r>
            <a:endParaRPr lang="en-IN" dirty="0" smtClean="0"/>
          </a:p>
          <a:p>
            <a:pPr lvl="1"/>
            <a:r>
              <a:rPr lang="en-US" dirty="0" smtClean="0"/>
              <a:t>Dr. </a:t>
            </a:r>
            <a:r>
              <a:rPr lang="en-US" dirty="0" err="1" smtClean="0"/>
              <a:t>C.L.Jain</a:t>
            </a:r>
            <a:r>
              <a:rPr lang="en-US" dirty="0" smtClean="0"/>
              <a:t>, St. Johns University, New York</a:t>
            </a:r>
            <a:endParaRPr lang="en-IN" dirty="0" smtClean="0"/>
          </a:p>
          <a:p>
            <a:pPr lvl="1"/>
            <a:r>
              <a:rPr lang="en-US" dirty="0" smtClean="0"/>
              <a:t>Dr. </a:t>
            </a:r>
            <a:r>
              <a:rPr lang="en-US" dirty="0" err="1" smtClean="0"/>
              <a:t>H.N.Dutta</a:t>
            </a:r>
            <a:r>
              <a:rPr lang="en-US" dirty="0" smtClean="0"/>
              <a:t>, Former Scientist G, NPL, New Delhi</a:t>
            </a:r>
          </a:p>
          <a:p>
            <a:pPr lvl="1"/>
            <a:r>
              <a:rPr lang="en-US" dirty="0" smtClean="0"/>
              <a:t>Dr. </a:t>
            </a:r>
            <a:r>
              <a:rPr lang="en-US" dirty="0" err="1" smtClean="0"/>
              <a:t>P.K.Choubey</a:t>
            </a:r>
            <a:r>
              <a:rPr lang="en-US" dirty="0" smtClean="0"/>
              <a:t>, IIPA, New Delhi </a:t>
            </a:r>
          </a:p>
          <a:p>
            <a:pPr lvl="1"/>
            <a:r>
              <a:rPr lang="en-US" dirty="0" smtClean="0"/>
              <a:t>Dr. </a:t>
            </a:r>
            <a:r>
              <a:rPr lang="en-US" dirty="0" err="1" smtClean="0"/>
              <a:t>V.K.Jain</a:t>
            </a:r>
            <a:r>
              <a:rPr lang="en-US" dirty="0" smtClean="0"/>
              <a:t>, V.C., </a:t>
            </a:r>
            <a:r>
              <a:rPr lang="en-US" dirty="0" err="1" smtClean="0"/>
              <a:t>Doon</a:t>
            </a:r>
            <a:r>
              <a:rPr lang="en-US" dirty="0" smtClean="0"/>
              <a:t> University, </a:t>
            </a:r>
            <a:r>
              <a:rPr lang="en-US" dirty="0" err="1" smtClean="0"/>
              <a:t>Dehradun</a:t>
            </a:r>
            <a:endParaRPr lang="en-US" dirty="0" smtClean="0"/>
          </a:p>
          <a:p>
            <a:pPr lvl="1"/>
            <a:r>
              <a:rPr lang="en-US" dirty="0" smtClean="0"/>
              <a:t>Dr. </a:t>
            </a:r>
            <a:r>
              <a:rPr lang="en-US" dirty="0" err="1" smtClean="0"/>
              <a:t>R.N.Yadava</a:t>
            </a:r>
            <a:r>
              <a:rPr lang="en-US" dirty="0" smtClean="0"/>
              <a:t>, CSIR-AMPRI, Bhopal</a:t>
            </a:r>
          </a:p>
          <a:p>
            <a:r>
              <a:rPr lang="en-US" b="1" dirty="0" smtClean="0"/>
              <a:t>Seminar:</a:t>
            </a:r>
          </a:p>
          <a:p>
            <a:pPr>
              <a:buNone/>
            </a:pPr>
            <a:r>
              <a:rPr lang="en-US" dirty="0" smtClean="0"/>
              <a:t>     Dr. </a:t>
            </a:r>
            <a:r>
              <a:rPr lang="en-US" dirty="0" err="1" smtClean="0"/>
              <a:t>P.Ram</a:t>
            </a:r>
            <a:r>
              <a:rPr lang="en-US" dirty="0" smtClean="0"/>
              <a:t> </a:t>
            </a:r>
            <a:r>
              <a:rPr lang="en-US" dirty="0" err="1" smtClean="0"/>
              <a:t>Babu</a:t>
            </a:r>
            <a:r>
              <a:rPr lang="en-US" dirty="0" smtClean="0"/>
              <a:t>, CEO, GC Advisors, Mumbai </a:t>
            </a:r>
          </a:p>
          <a:p>
            <a:pPr>
              <a:buNone/>
            </a:pPr>
            <a:r>
              <a:rPr lang="en-IN" dirty="0" smtClean="0"/>
              <a:t>     on Nov. 06, 2014   </a:t>
            </a:r>
          </a:p>
          <a:p>
            <a:pPr>
              <a:buNone/>
            </a:pPr>
            <a:r>
              <a:rPr lang="en-IN" dirty="0" smtClean="0"/>
              <a:t>    “International Day for Preventing the Exploitation of  the Environment in War and Armed Conflict”. 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928661" y="211287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Invited Talks &amp; Seminars</a:t>
            </a:r>
            <a:endParaRPr lang="en-IN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857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3050"/>
            <a:ext cx="5472122" cy="50006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/>
              <a:t>School </a:t>
            </a:r>
            <a:r>
              <a:rPr lang="en-US" dirty="0"/>
              <a:t>of Future Studies and Planning strives to become a globally reputed academic and research centre in the areas of futures studies by offering excellent interdisciplinary academic programmes and research activities applicable to diverse systems</a:t>
            </a:r>
            <a:r>
              <a:rPr lang="en-US" dirty="0" smtClean="0"/>
              <a:t>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7950" y="2000240"/>
            <a:ext cx="2143125" cy="285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Connector 19"/>
          <p:cNvCxnSpPr/>
          <p:nvPr/>
        </p:nvCxnSpPr>
        <p:spPr>
          <a:xfrm>
            <a:off x="-1" y="1219200"/>
            <a:ext cx="914400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28661" y="211287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Vision</a:t>
            </a:r>
            <a:endParaRPr lang="en-IN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390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84784"/>
            <a:ext cx="8229600" cy="4389120"/>
          </a:xfrm>
        </p:spPr>
        <p:txBody>
          <a:bodyPr>
            <a:normAutofit/>
          </a:bodyPr>
          <a:lstStyle/>
          <a:p>
            <a:r>
              <a:rPr lang="en-US" dirty="0" smtClean="0"/>
              <a:t>Internship &amp; Placement Committee </a:t>
            </a:r>
            <a:r>
              <a:rPr lang="en-US" dirty="0"/>
              <a:t>(</a:t>
            </a:r>
            <a:r>
              <a:rPr lang="en-US" dirty="0" smtClean="0"/>
              <a:t>Department Level).</a:t>
            </a:r>
          </a:p>
          <a:p>
            <a:r>
              <a:rPr lang="en-US" dirty="0" smtClean="0"/>
              <a:t>Internship-cum-project Placements</a:t>
            </a:r>
          </a:p>
          <a:p>
            <a:r>
              <a:rPr lang="en-US" dirty="0" smtClean="0"/>
              <a:t>List </a:t>
            </a:r>
            <a:r>
              <a:rPr lang="en-US" dirty="0"/>
              <a:t>of Recruiters: </a:t>
            </a:r>
          </a:p>
          <a:p>
            <a:pPr marL="393192" lvl="1" indent="0" algn="just">
              <a:buNone/>
            </a:pPr>
            <a:r>
              <a:rPr lang="en-US" dirty="0" smtClean="0"/>
              <a:t>ABB, CantorC02e, </a:t>
            </a:r>
            <a:r>
              <a:rPr lang="en-US" dirty="0" err="1" smtClean="0"/>
              <a:t>Ecolutions</a:t>
            </a:r>
            <a:r>
              <a:rPr lang="en-US" dirty="0" smtClean="0"/>
              <a:t>,  Hindustan Unilever, </a:t>
            </a:r>
            <a:r>
              <a:rPr lang="en-US" dirty="0"/>
              <a:t>IBM, </a:t>
            </a:r>
            <a:r>
              <a:rPr lang="en-US" dirty="0" smtClean="0"/>
              <a:t>Indian Railway, NISTADS, </a:t>
            </a:r>
            <a:r>
              <a:rPr lang="en-US" dirty="0"/>
              <a:t>RCM </a:t>
            </a:r>
            <a:r>
              <a:rPr lang="en-US" dirty="0" err="1"/>
              <a:t>Aeroservices</a:t>
            </a:r>
            <a:r>
              <a:rPr lang="en-US" dirty="0"/>
              <a:t> Canada, Reliance </a:t>
            </a:r>
            <a:r>
              <a:rPr lang="en-US" dirty="0" smtClean="0"/>
              <a:t> Energy, GE, </a:t>
            </a:r>
            <a:r>
              <a:rPr lang="en-US" dirty="0" err="1"/>
              <a:t>Surtel</a:t>
            </a:r>
            <a:r>
              <a:rPr lang="en-US" dirty="0"/>
              <a:t> Technologies USA, </a:t>
            </a:r>
            <a:r>
              <a:rPr lang="en-US" dirty="0" smtClean="0"/>
              <a:t>One97 Communications, TCS, Infosys Labs, Tech. Mahindra, 3iInfotech Chennai, Bajaj Allianz, CSIR-AMPRI, Bhopal, IIM Indore.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28661" y="211287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Placements</a:t>
            </a:r>
            <a:endParaRPr lang="en-IN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857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School has formed following committees to govern and manage different activities:</a:t>
            </a:r>
          </a:p>
          <a:p>
            <a:pPr lvl="1"/>
            <a:r>
              <a:rPr lang="en-US" dirty="0" smtClean="0"/>
              <a:t> Anti-Ragging Committee</a:t>
            </a:r>
          </a:p>
          <a:p>
            <a:pPr lvl="1"/>
            <a:r>
              <a:rPr lang="en-US" dirty="0" smtClean="0"/>
              <a:t>Anti-Ragging </a:t>
            </a:r>
            <a:r>
              <a:rPr lang="en-US" dirty="0"/>
              <a:t>Squad</a:t>
            </a:r>
          </a:p>
          <a:p>
            <a:pPr lvl="1"/>
            <a:r>
              <a:rPr lang="en-US" dirty="0"/>
              <a:t>Curriculum Design and Review Committee</a:t>
            </a:r>
          </a:p>
          <a:p>
            <a:pPr lvl="1"/>
            <a:r>
              <a:rPr lang="en-US" dirty="0"/>
              <a:t>Departmental Committee</a:t>
            </a:r>
          </a:p>
          <a:p>
            <a:pPr lvl="1"/>
            <a:r>
              <a:rPr lang="en-US" dirty="0"/>
              <a:t>Departmental IQAC</a:t>
            </a:r>
          </a:p>
          <a:p>
            <a:pPr lvl="1"/>
            <a:r>
              <a:rPr lang="en-US" dirty="0"/>
              <a:t>Departmental Purchase Committee</a:t>
            </a:r>
          </a:p>
          <a:p>
            <a:pPr lvl="1"/>
            <a:r>
              <a:rPr lang="en-US" dirty="0"/>
              <a:t>Examination and Result Committee</a:t>
            </a:r>
          </a:p>
          <a:p>
            <a:pPr lvl="1"/>
            <a:r>
              <a:rPr lang="en-US" dirty="0"/>
              <a:t>Grievances </a:t>
            </a:r>
            <a:r>
              <a:rPr lang="en-US" dirty="0" err="1"/>
              <a:t>Redressal</a:t>
            </a:r>
            <a:r>
              <a:rPr lang="en-US" dirty="0"/>
              <a:t> Cell</a:t>
            </a:r>
          </a:p>
          <a:p>
            <a:pPr lvl="1"/>
            <a:r>
              <a:rPr lang="en-US" dirty="0"/>
              <a:t>Internship and Placement Committee</a:t>
            </a:r>
          </a:p>
          <a:p>
            <a:pPr lvl="1"/>
            <a:r>
              <a:rPr lang="en-US" dirty="0" err="1"/>
              <a:t>Programme</a:t>
            </a:r>
            <a:r>
              <a:rPr lang="en-US" dirty="0"/>
              <a:t> Monitoring Committee</a:t>
            </a:r>
          </a:p>
          <a:p>
            <a:pPr lvl="1"/>
            <a:r>
              <a:rPr lang="en-US" dirty="0"/>
              <a:t>School Industry Interaction Committee</a:t>
            </a:r>
          </a:p>
          <a:p>
            <a:pPr lvl="1"/>
            <a:r>
              <a:rPr lang="en-US" dirty="0"/>
              <a:t>Sports and Cultural </a:t>
            </a:r>
            <a:r>
              <a:rPr lang="en-US" dirty="0" smtClean="0"/>
              <a:t>Committee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28661" y="-27384"/>
            <a:ext cx="7286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Governance, Leadership and Management</a:t>
            </a:r>
            <a:endParaRPr lang="en-IN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-1" y="1484784"/>
            <a:ext cx="914400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2854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681550"/>
          </a:xfrm>
        </p:spPr>
        <p:txBody>
          <a:bodyPr>
            <a:normAutofit/>
          </a:bodyPr>
          <a:lstStyle/>
          <a:p>
            <a:r>
              <a:rPr lang="en-US" dirty="0" smtClean="0"/>
              <a:t>Developing the systems thinking.  </a:t>
            </a:r>
          </a:p>
          <a:p>
            <a:r>
              <a:rPr lang="en-US" dirty="0" smtClean="0"/>
              <a:t>Capacity building for professionals to invoke paradigm shift in organizations.</a:t>
            </a:r>
          </a:p>
          <a:p>
            <a:pPr lvl="0"/>
            <a:r>
              <a:rPr lang="en-US" dirty="0" smtClean="0"/>
              <a:t>Capacity building of </a:t>
            </a:r>
            <a:r>
              <a:rPr lang="en-US" dirty="0" err="1" smtClean="0"/>
              <a:t>M.Tech</a:t>
            </a:r>
            <a:r>
              <a:rPr lang="en-US" dirty="0" smtClean="0"/>
              <a:t>. students to orient them towards research as evidenced by their research publications.</a:t>
            </a:r>
          </a:p>
          <a:p>
            <a:pPr lvl="0"/>
            <a:r>
              <a:rPr lang="en-US" dirty="0" smtClean="0"/>
              <a:t>Computerized Accounting.</a:t>
            </a:r>
            <a:endParaRPr lang="en-US" dirty="0"/>
          </a:p>
          <a:p>
            <a:pPr marL="0" lvl="0" indent="0">
              <a:buNone/>
            </a:pPr>
            <a:endParaRPr lang="en-US" dirty="0" smtClean="0"/>
          </a:p>
          <a:p>
            <a:endParaRPr lang="en-US" dirty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-1" y="1484784"/>
            <a:ext cx="914400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28661" y="-12868"/>
            <a:ext cx="7286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Innovations and Best Practices</a:t>
            </a:r>
            <a:endParaRPr lang="en-IN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28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9919722"/>
              </p:ext>
            </p:extLst>
          </p:nvPr>
        </p:nvGraphicFramePr>
        <p:xfrm>
          <a:off x="1115616" y="1124744"/>
          <a:ext cx="6192688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468560" y="108573"/>
            <a:ext cx="9828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Environmental Consciousness</a:t>
            </a:r>
            <a:endParaRPr lang="en-IN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 descr="C:\Users\Avinash Navlani\Desktop\Department Photo\1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221088"/>
            <a:ext cx="3366628" cy="213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9911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143" y="1285860"/>
            <a:ext cx="8320575" cy="514353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 smtClean="0"/>
              <a:t>To establish a Centre for Climate Research through collaboration with other Schools of Studies in the campus.</a:t>
            </a:r>
          </a:p>
          <a:p>
            <a:r>
              <a:rPr lang="en-US" dirty="0" smtClean="0"/>
              <a:t>To start consultancy services in following areas:</a:t>
            </a:r>
          </a:p>
          <a:p>
            <a:pPr lvl="1">
              <a:buNone/>
            </a:pPr>
            <a:r>
              <a:rPr lang="en-US" dirty="0" smtClean="0"/>
              <a:t>Forecasting, Clean Development Mechanism, Environmental </a:t>
            </a:r>
          </a:p>
          <a:p>
            <a:pPr lvl="1">
              <a:buNone/>
            </a:pPr>
            <a:r>
              <a:rPr lang="en-US" dirty="0" smtClean="0"/>
              <a:t>Management, Business Data Analysis, Sustainability</a:t>
            </a:r>
          </a:p>
          <a:p>
            <a:r>
              <a:rPr lang="en-US" dirty="0" smtClean="0"/>
              <a:t>New </a:t>
            </a:r>
            <a:r>
              <a:rPr lang="en-US" dirty="0"/>
              <a:t>academic programmes:</a:t>
            </a:r>
          </a:p>
          <a:p>
            <a:pPr lvl="1" algn="just">
              <a:buNone/>
            </a:pPr>
            <a:r>
              <a:rPr lang="en-US" dirty="0" smtClean="0"/>
              <a:t>M.Tech. in Mathematical Modelling and Simulation</a:t>
            </a:r>
          </a:p>
          <a:p>
            <a:pPr lvl="1" algn="just">
              <a:buNone/>
            </a:pPr>
            <a:r>
              <a:rPr lang="en-US" dirty="0" smtClean="0"/>
              <a:t>M.Sc. in Data Science &amp; Analytics</a:t>
            </a:r>
          </a:p>
          <a:p>
            <a:pPr algn="just"/>
            <a:r>
              <a:rPr lang="en-US" dirty="0" smtClean="0"/>
              <a:t>Collaborations with the reputed research organizations, and industries.</a:t>
            </a:r>
          </a:p>
          <a:p>
            <a:pPr algn="just"/>
            <a:r>
              <a:rPr lang="en-US" dirty="0" smtClean="0"/>
              <a:t>Enhance </a:t>
            </a:r>
            <a:r>
              <a:rPr lang="en-US" dirty="0"/>
              <a:t>C</a:t>
            </a:r>
            <a:r>
              <a:rPr lang="en-US" dirty="0" smtClean="0"/>
              <a:t>ampus </a:t>
            </a:r>
            <a:r>
              <a:rPr lang="en-US" dirty="0"/>
              <a:t>P</a:t>
            </a:r>
            <a:r>
              <a:rPr lang="en-US" dirty="0" smtClean="0"/>
              <a:t>lacement.</a:t>
            </a:r>
          </a:p>
          <a:p>
            <a:pPr algn="just"/>
            <a:r>
              <a:rPr lang="en-US" dirty="0" smtClean="0"/>
              <a:t>Use of Energy Efficient Technologies.</a:t>
            </a:r>
          </a:p>
          <a:p>
            <a:pPr algn="just"/>
            <a:r>
              <a:rPr lang="en-US" dirty="0" smtClean="0"/>
              <a:t>Development of Infrastructure:</a:t>
            </a:r>
          </a:p>
          <a:p>
            <a:pPr lvl="1" algn="just">
              <a:buNone/>
            </a:pPr>
            <a:r>
              <a:rPr lang="en-US" dirty="0" smtClean="0"/>
              <a:t>Virtual Laboratories</a:t>
            </a:r>
          </a:p>
          <a:p>
            <a:pPr lvl="1" algn="just">
              <a:buNone/>
            </a:pPr>
            <a:r>
              <a:rPr lang="en-US" dirty="0" smtClean="0"/>
              <a:t>Infrastructure-building and labs.</a:t>
            </a:r>
          </a:p>
          <a:p>
            <a:pPr marL="393192" lvl="1" indent="0" algn="just">
              <a:buNone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" y="1143000"/>
            <a:ext cx="914400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599" y="4419600"/>
            <a:ext cx="2570108" cy="1426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28661" y="211287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Future Plans</a:t>
            </a:r>
            <a:endParaRPr lang="en-IN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849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https://encrypted-tbn3.gstatic.com/images?q=tbn:ANd9GcTsDKv-2b8bTVXN_R-mqeSfikzr9_r-ecHW0BwkKI7UToz9VCnq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https://encrypted-tbn3.gstatic.com/images?q=tbn:ANd9GcTsDKv-2b8bTVXN_R-mqeSfikzr9_r-ecHW0BwkKI7UToz9VCnqT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7" descr="data:image/jpeg;base64,/9j/4AAQSkZJRgABAQAAAQABAAD/2wCEAAkGBhQSERUSEhIUFBUUFBQVFxcVFRQXFxYUFxQYFBYYGBQYHCYeFxkjGhQVHy8gIycpLCwtFR4xNTAqNSYrLCkBCQoKDgwOGg8PGikkHCQpKSwsLiwsLCwsLCwsLCw0LCksLC4sLCwpLSwpLCwsLC8sMCwsLCwpLCksKSkpLCwsLP/AABEIAMUBAAMBIgACEQEDEQH/xAAcAAEAAQUBAQAAAAAAAAAAAAAAAQIDBQYHBAj/xABAEAACAQIDBAcECQEIAwEAAAABAgADEQQSIQUxQVEGBxNhcYGRIjKhsRQjQlJicpLB8IIzU2OiwtHh8QgkoyX/xAAaAQEBAAMBAQAAAAAAAAAAAAAAAQIEBQMG/8QALREBAAEDAQQKAgMBAAAAAAAAAAECAxEEEiEx8AUiMkFRYYGRodETcUKx4RT/2gAMAwEAAhEDEQA/AO4xEQEREBERAREQEREBERAREQEREBERAREQEREBERAREQEREBERAREQEREBERAREQEREBERARE8u0tp06FM1KrhEG8nmdwA3knkIWImZxD0lprHSjp1SwoKJapWsbIDop/xG4eA1mj9KesOriCadEmjR1GhtUccyw9wH7o15nhNPMrs6fo3+V32+204nrCxrNftlT8NNFy/5rk7ucvYXrOxie8aVT8yZT6oR8ppxMjNG51J01mYxsx7Oo7P620t9fh3U86bCoPQ5T85nsD1h4Kpp24pnlVVqfxYZfjOIdpHaw1K+jbNXDMPozDY1KgzU3VxzRgw9QZevPm+jXym6kqeakqfVZntndPcZR0WuXHKsO0HqfaHrI1K+iqo7FWf27nE5ns7rfNrV8PfvosN35HI+DGbTgOsHBVbWxCoTwqg0zfldgAfIw0LmkvW+NM/22OJSlQEXBBB3Eag+cqvDWIiICIiAiIgIiICIiAiIgIiICIiAkEy3iMUtNS7sFVRcsxAAHMk7pzPpT1kPUvSwl0Q3Bqm4dvyA+4LfaOuvCGxY01d+cUx6tn6VdPKWEuiWqV/uA+yl/7xh7v5d57t85TtrpBVxT56z5iPdAFlQclXh47zzmPI/n/J3y2RK+i0+kosRu3z488Bqkp7SQR/zIkbaQx7oPjIzSGMCq0ASgGTmlRWJDGRfvi8ioDGA8i0So9GDx70jmp1HpkcUZl+Wk2jAdZ2NS2Z0qjlUpgE/wBSEHzN5p2aLyPKu1budqIl1rZ3W7TOleg9P8VMiovpZWHoZsmzem+Drm1PEJm+696bejgX8pwMPKjVvobW7/8AaGlc6Ns1dnMPpUPfUSqfOWz9rVaJvRq1KR/AxA/TuPmJs2A60sbT0dqdYc6iWb9VMgfCGlX0ZcjszE/Ds8Tn+zOt6i2mIo1KR5p9anqAGH6Ztuy+kmHxH9jXpufuhhnHih9oekNC5p7tvtUyycSAZMPEiIgIiICIkXgTMVt7pHSwlPPVbfoqjVnPJR8zuEwXS7rBTD3pUMtSsNDvKUvzEe834QfG05Tj9oVKzmpVcu7b2PyA3KvcNIdPS6Cq71q91PzLK9Jel9XGNdzlpg+zSU+yORb779+4cBMC1WReUM0r6CiiminZpjEBeUF5SYaRkq7SReUWkGEyrEiUSLyZRcEjNLi4ZuNv1f7Ty4nFLTbK7BSdRfcR3HdKlVUU753L4MS2r33EHwN9+75iTmkyROVy0gylWlWaVURBi8CYkGIE3k3lN5IMAWMmnQeo6JTUtUdglMA2Jc7gDw7zwAlLNp3CdU6qOh+Rfp1ZLVKgtRB+xRYA57cGf1C23XMktXVaiLFGe/ubr0a2QcLhaVBqjVGRfad2ZizE5msW1y3JAHAACZOIlfLzOZzJERCERMT0g6TUcGmaq2rXyIuruRvsOXMnQQyppmqdmmN7IYvFrTQu7BVUXLMbACcv6W9YrVgaWGulI6NU1V3G4gDei9+890wPSTpXVxjXqeyim60gfZU8CTb227z5ATCNUh39J0fFvr3N8+HdCm/LTukEyCZQxh1BrSgmSTJywKM3dIYmXCspZZBQJBlYAi8YRRaQHKMrgBspvlJsCLEHXhoZVeUmRjMZWK22ADZUr68PYIuN3tZreoE8TYKpXcPVsirqqCzNrvud3/W6ZHIOUrF5cvCqzt7q5zHh9rKbPQbgdd+u8fwSWob8rspNrkd3jcS6IJken46YjEQtZG1u178cqqR6afDhKc7brcd+mo13jgd3OXgYywuz4INT56ab+Xhx48OMpGIUtluL7tTbXkCdCfCGWU1KYOjKCO8bvD1hJ2u5dH88t8ZvD1nhfAgbrjkL3tu3A7pj8W+Sm6s1iXJXKLKSbaseHHQaamHhcv1W4zVHy2ANAMy/QPoUcVgzWzklnYqlKovaU192xo1FyuCQSAHU8t8L0SqGuKJrUkW6mpUcmkaNMkgs1KrY5tLAAsLka21mP5IzhadTTNG1MY3Z5/3DKdXnQ/6dX7Sqv/rUGGblVqixFPvQXBbyXibdxAnj2Ns6lh6FOjRAFNFAWxvcb7lvtE6kniSZ7Z6PndRfqvV7UkREPAkGTPBtrB1KtF0o1eydh7L2vbn4XGlxqL3ELTGZxM4a90u6fJhr0qOWpW3HilL89t7fhHnacp2jtB6ztUquXdt7E8OAA3Ko5CZXbfQzFYf2mpllubspz68yRqL3OpmuN/PEQ+p0li1bpzRvnxSGlLSFEFZG2pLxeVFZSn7QJEEyMsASiCZGaSRxnp2dghUezEqiq9RyBchKal2yjixtYXNtddBIxmcRmXkBkXm17AorXZlw+Dw2VMuZ8S1WtYFrEswZUFlDMQANEMybYyj2FbEps/Dmmt6dAigSz1B79ZxchKSjWxB1IF98Naq/icY/poBEi89FLA1HGZabsL5bqjMM3K6i1+6QuBqFS4p1CoucwRyoANjdrWGukNjMLBkmbFsTZvZ4apjKlLtB7VOipQsmf7dVxa2RBz0LG3CYHD0szqlwuZlXM25bsFue4b4YRXEzPktEwJvA2f8ARqVerVopTw6rUo0kdENavWPsq7uQWAGr+yQBYWGlzizszsMKtPsu1xWKUPbJnejhwdLKASKj7yd4UcIecX4nhz4+3f7cWtlYMrSgxvZWOXVrKTlA0Jaw0HeZD0ytsysLjMLgi68CL7x37pHvmFsyNZXeIFNpaqUgeGnLfL8h2AF9wGpJhJiO9RgmqUnX6M1RKrMqotLe7MdFCbjczfes7ZmMTAYdsQ6VQCBWyr7lVx7OUkm6ZvZvzy8DpmeqfoaUH0+upDupFBWGqUmAvUI4O/wW33jLvXntHJgKdLjWxFMf00wap+KKPOY7EdrvcG9q83cW+Ec+jVuo/pI6Yp8Czk0qlNqlMH7FSmQGC/dVlOa266zuE+aep4k7ao23AYkHw7Jv3E+lpnDn19oiIlYERECLTAbd6EYbFXLJkc/bSwPnwM2CIZ0XKrc5pnEuPbY6rcTSuaJFZBqBue35eJ8DNQxGGamSjqVYbwwIPoZ9HkTwbW2DRxK5a1NX5Hcw8GGokw6lnpSqN1yM+cc/T55K6fznaSJ0XbvVMy+1hKgYfcqmx8nAsfMDxmhY3ZlSi2SqjU25MCD5X3jvh2LV+3ejqT9vLfvgmCJSw4Q9kzJ7Jydm7it2WJVkNIs+ROzIIf2spBbXcSNDx1ExREQwqjajDaH2yCgwpxIJrELWr2IpU6VwTTpIFGa9rs2UZrAbtZkF6TUGpuoq9jTX/wBeklmZqeGK2qVVQCz16l2GZiMoJP5tGIjLDwnTUzzz+uZb+u1MOGqinjkpK2XD08grZaGD95jTGX26zZRc6WLXuZbobfoVkZO3XD07/RqaMHPY4PL7boqgh61TVSx90X89EtH80hj/AMtPjPx9c+s53rE9KKFTDlUcUFRmoIihzUODya5VJKdrUbQubZRe9+Oq/QqmJZ6lKjZVsCEAyotrIt2IzNYfmbU8ZjxPfg9qBKT0KlNalJ3WoVLMjLUVSoZWXmCQQQfKGVNn8cdTnnzbe1PCt9c1QPg8EirRpIG+sqsA1qhYAdo73JUXNhrYe94k6QU2RK1St7b1WrYpFzdrVdH+ooqbWWgFA1LW8TNa2htVqoVLLTp075KaXCqT7x1JLOeLEk+Wk8QEMKdPu60zzzmfP9N8pbYwtZU7arTpiuWr4paS1FNWtmYrSqMQQlIDeRfMWvYamaz0i2uKzmxDszBqlTLYaCyU6QOq0UBsLgFjckDQTEyCO+GdFimicxnnn4jwU3iTF5HugzberboX9OrdvWW+FotuO6tWWxCkcaa3ueZsODTC9Gujz4/Erh6ZKqLPWqAf2dK/D8be6o8TuBn0Hs/Z6UKSUqShEpqFVRuAHz8eMrka/VYj8VPr9PQJxTr/ANok18LQGmSnUqnxqOtJfgj+s7ZPn7ruxAfamW1+zw9BT4mpUf8AcRLkW4zU8XUlTLbWQ20WliG9QB/rn0dODf8Aj3gicbiqvCnRFPXfepVzDXuFI+s7zEMap3kRErEiIgIiICIiAnnxmAp1Vy1KaOvJlBHxnoiFiZjfDRNs9VFGp7WHY0m+6bsnx9oepnP9s9CsVhrs9I5B9tSGXu9obvMCd7mt9YR//Prd/ZjyNVLyOnpddd26aKpzEzEb+PP7cLdCNLGQG/lplXI4i/8AOfOeWqiH8J790PoXiJkFperYRhra45jdLJhijNF5FokE3kgyM0SiuQJF5EKqkWkWkwiDLdSpbdvPp4+EuO9tflMbXq3a3r4jh4CSXlduRRHm631GG64s8M9Dhr7jXJnVJzTqMwNsNiK395XCjwp01HzZvSdLljg+Y1M5u1T5k+b+tXEdptbE23K1Gn+mihPxYz6PM+VOk+L7THYmpf38XVIPMdqwH+VREpaje6h/49Yb6jF1be9XRL8yiFiPLtROuTn3UbgsmyVf++rV6v8An7MfCmJ0GV5TxIiIQiIgIiICIiAiIgJq/WLUtgHH3npL/wDRT+02iat1i4NnwZZRfs3V2H4LFWPkGzeUNjS4/NRnxhySoNZ4aw1mQq6Df/N08D0jv+cS+uWFcruNvl5iXPpKt7y2PMePESl6JlplmKPQcJfVGuPj5jhPO9MjeIGm42Pxl0Y1txs3O++3iJUWLSZfUU2vqVPeBb1/6kVcGR3+HCBZlMk3EptIibySZSGnnxeIsOeumu8jf5DjDCuuKIzK3icT62uOQB4+Pdy1nkpkDU7h8pRe9zxJnu2RsdsXXo4VN9eoqHuTfUbyQMZjxceu/NU7c9zvvVTs9qWy8Pm0aoGrEcu2dqij9LLNulFGkFUKosFAAHIAWA9JXPRyJnM5WMbiRTpvUO5EZj4KCx+U+REcuVZuLF/Mgsfi0+musrFumzqy0kzvWC4dRcDWu4o37/f3D5XnzlhNmGpXpYf3TUrCjexOXMeyzAcRrcc9JJe1qO99H9WeC7LZODQix7BHI76n1n+ubNPDsPDGnhqNM70o0kPDVUCnTynuleMkREIREQEREBERAREQEpdAQQQCDoQeIlUQON9M+ipwbkqCaDsMjb8h+4x4HkTvHeJqrad4n0VXw6upV1DKwsVYAgjkQd8570j6rbk1MGwX/BcnL35H3r+U3HeJHe0vSNMxFF3j4/bmpcGUsms9G0dlvRfs61NqTjgw3jmCNGHgTPIQRI68TFUZhbdJRLwq33yl0hMLeSStRl90n9vSVZZbaBUNrKSEqLlJOUOoJFyTbMupA7xfwl9sNoDcWO47wb8iNPGYPFL7Ytf31PlmF5fwuIamWsdDoVOoPjyPeIiWrTdq2pieGV6rWte+lt/PuGnGY6o2Y3/gHKV4irc3loCY5at+5tzs9yLazrnUb0a0qY9x796NG/3FP1jjxYBf6DznP+iHROptDErQW6oLNWqfcp3sbcnbUKPE7gZ9KYPBpSprTpqFRFCqo3BQLADymVMOVfrx1YX4iJk1Hk2jsynXCioubI61F/DUQ3Vh3gzB7G6uMDhaiVqWHHa0wQtRmdn1XKSSTa9u7wtNniFzOMIEmIhCIiAiIgIiICIiAiIgIiICIiB5sds+nWQ06qK6NvVgCPSaFtvqiQ3bC1Sh39nUuyeAce0vnmnRokw9rV+5a7EuBbW6G4zD61MOxH3qf1i+ZTUeYEwot9kjT4T6WtMdtDo3hq9+2w9JyeLIub9W/wCMYdO30rP86fZ88lT/ANS0wnZ8V1SYJiSnbUtfsVSR6OG0mGx3U89/qcSCvKqntD+pN/oJG5T0jYq4zMftybG0bqSN419Df9pDpqb8zOk1OpfEndiaHgadQ/vL2E6kHJ+vxgtypU9T5ubD0MmJYVayxEzOXLeyH8/3md6OdAcVjSppUylI2vVcWpgX1K31qHuGneJ2DYXVdgsMcxQ124GvlcL+VAoUHvtebcFtLho3tdE7qI9WJ6MdGaWBoLQojQasxtnqPaxdyN5Nh4AACZeImTlzOSIiAiIgIiICIiAiIgIiICIiAiIgIiICIiAiIgIiICIiAiIgIiICIiAiIgIiICIiAiIgIiICIiAiIgIiICIiAiIgIiICIiAiIgIiICIiAiIgIiICIiAiIgIiIH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9" descr="data:image/jpeg;base64,/9j/4AAQSkZJRgABAQAAAQABAAD/2wCEAAkGBhQSERUSEhIUFBUUFBQVFxcVFRQXFxYUFxQYFBYYGBQYHCYeFxkjGhQVHy8gIycpLCwtFR4xNTAqNSYrLCkBCQoKDgwOGg8PGikkHCQpKSwsLiwsLCwsLCwsLCw0LCksLC4sLCwpLSwpLCwsLC8sMCwsLCwpLCksKSkpLCwsLP/AABEIAMUBAAMBIgACEQEDEQH/xAAcAAEAAQUBAQAAAAAAAAAAAAAAAQIDBQYHBAj/xABAEAACAQIDBAcECQEIAwEAAAABAgADEQQSIQUxQVEGBxNhcYGRIjKhsRQjQlJicpLB8IIzU2OiwtHh8QgkoyX/xAAaAQEBAAMBAQAAAAAAAAAAAAAAAQIEBQMG/8QALREBAAEDAQQKAgMBAAAAAAAAAAECAxEEEiEx8AUiMkFRYYGRodETcUKx4RT/2gAMAwEAAhEDEQA/AO4xEQEREBERAREQEREBERAREQEREBERAREQEREBERAREQEREBERAREQEREBERAREQEREBERARE8u0tp06FM1KrhEG8nmdwA3knkIWImZxD0lprHSjp1SwoKJapWsbIDop/xG4eA1mj9KesOriCadEmjR1GhtUccyw9wH7o15nhNPMrs6fo3+V32+204nrCxrNftlT8NNFy/5rk7ucvYXrOxie8aVT8yZT6oR8ppxMjNG51J01mYxsx7Oo7P620t9fh3U86bCoPQ5T85nsD1h4Kpp24pnlVVqfxYZfjOIdpHaw1K+jbNXDMPozDY1KgzU3VxzRgw9QZevPm+jXym6kqeakqfVZntndPcZR0WuXHKsO0HqfaHrI1K+iqo7FWf27nE5ns7rfNrV8PfvosN35HI+DGbTgOsHBVbWxCoTwqg0zfldgAfIw0LmkvW+NM/22OJSlQEXBBB3Eag+cqvDWIiICIiAiIgIiICIiAiIgIiICIiAkEy3iMUtNS7sFVRcsxAAHMk7pzPpT1kPUvSwl0Q3Bqm4dvyA+4LfaOuvCGxY01d+cUx6tn6VdPKWEuiWqV/uA+yl/7xh7v5d57t85TtrpBVxT56z5iPdAFlQclXh47zzmPI/n/J3y2RK+i0+kosRu3z488Bqkp7SQR/zIkbaQx7oPjIzSGMCq0ASgGTmlRWJDGRfvi8ioDGA8i0So9GDx70jmp1HpkcUZl+Wk2jAdZ2NS2Z0qjlUpgE/wBSEHzN5p2aLyPKu1budqIl1rZ3W7TOleg9P8VMiovpZWHoZsmzem+Drm1PEJm+696bejgX8pwMPKjVvobW7/8AaGlc6Ns1dnMPpUPfUSqfOWz9rVaJvRq1KR/AxA/TuPmJs2A60sbT0dqdYc6iWb9VMgfCGlX0ZcjszE/Ds8Tn+zOt6i2mIo1KR5p9anqAGH6Ztuy+kmHxH9jXpufuhhnHih9oekNC5p7tvtUyycSAZMPEiIgIiICIkXgTMVt7pHSwlPPVbfoqjVnPJR8zuEwXS7rBTD3pUMtSsNDvKUvzEe834QfG05Tj9oVKzmpVcu7b2PyA3KvcNIdPS6Cq71q91PzLK9Jel9XGNdzlpg+zSU+yORb779+4cBMC1WReUM0r6CiiminZpjEBeUF5SYaRkq7SReUWkGEyrEiUSLyZRcEjNLi4ZuNv1f7Ty4nFLTbK7BSdRfcR3HdKlVUU753L4MS2r33EHwN9+75iTmkyROVy0gylWlWaVURBi8CYkGIE3k3lN5IMAWMmnQeo6JTUtUdglMA2Jc7gDw7zwAlLNp3CdU6qOh+Rfp1ZLVKgtRB+xRYA57cGf1C23XMktXVaiLFGe/ubr0a2QcLhaVBqjVGRfad2ZizE5msW1y3JAHAACZOIlfLzOZzJERCERMT0g6TUcGmaq2rXyIuruRvsOXMnQQyppmqdmmN7IYvFrTQu7BVUXLMbACcv6W9YrVgaWGulI6NU1V3G4gDei9+890wPSTpXVxjXqeyim60gfZU8CTb227z5ATCNUh39J0fFvr3N8+HdCm/LTukEyCZQxh1BrSgmSTJywKM3dIYmXCspZZBQJBlYAi8YRRaQHKMrgBspvlJsCLEHXhoZVeUmRjMZWK22ADZUr68PYIuN3tZreoE8TYKpXcPVsirqqCzNrvud3/W6ZHIOUrF5cvCqzt7q5zHh9rKbPQbgdd+u8fwSWob8rspNrkd3jcS6IJken46YjEQtZG1u178cqqR6afDhKc7brcd+mo13jgd3OXgYywuz4INT56ab+Xhx48OMpGIUtluL7tTbXkCdCfCGWU1KYOjKCO8bvD1hJ2u5dH88t8ZvD1nhfAgbrjkL3tu3A7pj8W+Sm6s1iXJXKLKSbaseHHQaamHhcv1W4zVHy2ANAMy/QPoUcVgzWzklnYqlKovaU192xo1FyuCQSAHU8t8L0SqGuKJrUkW6mpUcmkaNMkgs1KrY5tLAAsLka21mP5IzhadTTNG1MY3Z5/3DKdXnQ/6dX7Sqv/rUGGblVqixFPvQXBbyXibdxAnj2Ns6lh6FOjRAFNFAWxvcb7lvtE6kniSZ7Z6PndRfqvV7UkREPAkGTPBtrB1KtF0o1eydh7L2vbn4XGlxqL3ELTGZxM4a90u6fJhr0qOWpW3HilL89t7fhHnacp2jtB6ztUquXdt7E8OAA3Ko5CZXbfQzFYf2mpllubspz68yRqL3OpmuN/PEQ+p0li1bpzRvnxSGlLSFEFZG2pLxeVFZSn7QJEEyMsASiCZGaSRxnp2dghUezEqiq9RyBchKal2yjixtYXNtddBIxmcRmXkBkXm17AorXZlw+Dw2VMuZ8S1WtYFrEswZUFlDMQANEMybYyj2FbEps/Dmmt6dAigSz1B79ZxchKSjWxB1IF98Naq/icY/poBEi89FLA1HGZabsL5bqjMM3K6i1+6QuBqFS4p1CoucwRyoANjdrWGukNjMLBkmbFsTZvZ4apjKlLtB7VOipQsmf7dVxa2RBz0LG3CYHD0szqlwuZlXM25bsFue4b4YRXEzPktEwJvA2f8ARqVerVopTw6rUo0kdENavWPsq7uQWAGr+yQBYWGlzizszsMKtPsu1xWKUPbJnejhwdLKASKj7yd4UcIecX4nhz4+3f7cWtlYMrSgxvZWOXVrKTlA0Jaw0HeZD0ytsysLjMLgi68CL7x37pHvmFsyNZXeIFNpaqUgeGnLfL8h2AF9wGpJhJiO9RgmqUnX6M1RKrMqotLe7MdFCbjczfes7ZmMTAYdsQ6VQCBWyr7lVx7OUkm6ZvZvzy8DpmeqfoaUH0+upDupFBWGqUmAvUI4O/wW33jLvXntHJgKdLjWxFMf00wap+KKPOY7EdrvcG9q83cW+Ec+jVuo/pI6Yp8Czk0qlNqlMH7FSmQGC/dVlOa266zuE+aep4k7ao23AYkHw7Jv3E+lpnDn19oiIlYERECLTAbd6EYbFXLJkc/bSwPnwM2CIZ0XKrc5pnEuPbY6rcTSuaJFZBqBue35eJ8DNQxGGamSjqVYbwwIPoZ9HkTwbW2DRxK5a1NX5Hcw8GGokw6lnpSqN1yM+cc/T55K6fznaSJ0XbvVMy+1hKgYfcqmx8nAsfMDxmhY3ZlSi2SqjU25MCD5X3jvh2LV+3ejqT9vLfvgmCJSw4Q9kzJ7Jydm7it2WJVkNIs+ROzIIf2spBbXcSNDx1ExREQwqjajDaH2yCgwpxIJrELWr2IpU6VwTTpIFGa9rs2UZrAbtZkF6TUGpuoq9jTX/wBeklmZqeGK2qVVQCz16l2GZiMoJP5tGIjLDwnTUzzz+uZb+u1MOGqinjkpK2XD08grZaGD95jTGX26zZRc6WLXuZbobfoVkZO3XD07/RqaMHPY4PL7boqgh61TVSx90X89EtH80hj/AMtPjPx9c+s53rE9KKFTDlUcUFRmoIihzUODya5VJKdrUbQubZRe9+Oq/QqmJZ6lKjZVsCEAyotrIt2IzNYfmbU8ZjxPfg9qBKT0KlNalJ3WoVLMjLUVSoZWXmCQQQfKGVNn8cdTnnzbe1PCt9c1QPg8EirRpIG+sqsA1qhYAdo73JUXNhrYe94k6QU2RK1St7b1WrYpFzdrVdH+ooqbWWgFA1LW8TNa2htVqoVLLTp075KaXCqT7x1JLOeLEk+Wk8QEMKdPu60zzzmfP9N8pbYwtZU7arTpiuWr4paS1FNWtmYrSqMQQlIDeRfMWvYamaz0i2uKzmxDszBqlTLYaCyU6QOq0UBsLgFjckDQTEyCO+GdFimicxnnn4jwU3iTF5HugzberboX9OrdvWW+FotuO6tWWxCkcaa3ueZsODTC9Gujz4/Erh6ZKqLPWqAf2dK/D8be6o8TuBn0Hs/Z6UKSUqShEpqFVRuAHz8eMrka/VYj8VPr9PQJxTr/ANok18LQGmSnUqnxqOtJfgj+s7ZPn7ruxAfamW1+zw9BT4mpUf8AcRLkW4zU8XUlTLbWQ20WliG9QB/rn0dODf8Aj3gicbiqvCnRFPXfepVzDXuFI+s7zEMap3kRErEiIgIiICIiAnnxmAp1Vy1KaOvJlBHxnoiFiZjfDRNs9VFGp7WHY0m+6bsnx9oepnP9s9CsVhrs9I5B9tSGXu9obvMCd7mt9YR//Prd/ZjyNVLyOnpddd26aKpzEzEb+PP7cLdCNLGQG/lplXI4i/8AOfOeWqiH8J790PoXiJkFperYRhra45jdLJhijNF5FokE3kgyM0SiuQJF5EKqkWkWkwiDLdSpbdvPp4+EuO9tflMbXq3a3r4jh4CSXlduRRHm631GG64s8M9Dhr7jXJnVJzTqMwNsNiK395XCjwp01HzZvSdLljg+Y1M5u1T5k+b+tXEdptbE23K1Gn+mihPxYz6PM+VOk+L7THYmpf38XVIPMdqwH+VREpaje6h/49Yb6jF1be9XRL8yiFiPLtROuTn3UbgsmyVf++rV6v8An7MfCmJ0GV5TxIiIQiIgIiICIiAiIgJq/WLUtgHH3npL/wDRT+02iat1i4NnwZZRfs3V2H4LFWPkGzeUNjS4/NRnxhySoNZ4aw1mQq6Df/N08D0jv+cS+uWFcruNvl5iXPpKt7y2PMePESl6JlplmKPQcJfVGuPj5jhPO9MjeIGm42Pxl0Y1txs3O++3iJUWLSZfUU2vqVPeBb1/6kVcGR3+HCBZlMk3EptIibySZSGnnxeIsOeumu8jf5DjDCuuKIzK3icT62uOQB4+Pdy1nkpkDU7h8pRe9zxJnu2RsdsXXo4VN9eoqHuTfUbyQMZjxceu/NU7c9zvvVTs9qWy8Pm0aoGrEcu2dqij9LLNulFGkFUKosFAAHIAWA9JXPRyJnM5WMbiRTpvUO5EZj4KCx+U+REcuVZuLF/Mgsfi0+musrFumzqy0kzvWC4dRcDWu4o37/f3D5XnzlhNmGpXpYf3TUrCjexOXMeyzAcRrcc9JJe1qO99H9WeC7LZODQix7BHI76n1n+ubNPDsPDGnhqNM70o0kPDVUCnTynuleMkREIREQEREBERAREQEpdAQQQCDoQeIlUQON9M+ipwbkqCaDsMjb8h+4x4HkTvHeJqrad4n0VXw6upV1DKwsVYAgjkQd8570j6rbk1MGwX/BcnL35H3r+U3HeJHe0vSNMxFF3j4/bmpcGUsms9G0dlvRfs61NqTjgw3jmCNGHgTPIQRI68TFUZhbdJRLwq33yl0hMLeSStRl90n9vSVZZbaBUNrKSEqLlJOUOoJFyTbMupA7xfwl9sNoDcWO47wb8iNPGYPFL7Ytf31PlmF5fwuIamWsdDoVOoPjyPeIiWrTdq2pieGV6rWte+lt/PuGnGY6o2Y3/gHKV4irc3loCY5at+5tzs9yLazrnUb0a0qY9x796NG/3FP1jjxYBf6DznP+iHROptDErQW6oLNWqfcp3sbcnbUKPE7gZ9KYPBpSprTpqFRFCqo3BQLADymVMOVfrx1YX4iJk1Hk2jsynXCioubI61F/DUQ3Vh3gzB7G6uMDhaiVqWHHa0wQtRmdn1XKSSTa9u7wtNniFzOMIEmIhCIiAiIgIiICIiAiIgIiICIiB5sds+nWQ06qK6NvVgCPSaFtvqiQ3bC1Sh39nUuyeAce0vnmnRokw9rV+5a7EuBbW6G4zD61MOxH3qf1i+ZTUeYEwot9kjT4T6WtMdtDo3hq9+2w9JyeLIub9W/wCMYdO30rP86fZ88lT/ANS0wnZ8V1SYJiSnbUtfsVSR6OG0mGx3U89/qcSCvKqntD+pN/oJG5T0jYq4zMftybG0bqSN419Df9pDpqb8zOk1OpfEndiaHgadQ/vL2E6kHJ+vxgtypU9T5ubD0MmJYVayxEzOXLeyH8/3md6OdAcVjSppUylI2vVcWpgX1K31qHuGneJ2DYXVdgsMcxQ124GvlcL+VAoUHvtebcFtLho3tdE7qI9WJ6MdGaWBoLQojQasxtnqPaxdyN5Nh4AACZeImTlzOSIiAiIgIiICIiAiIgIiICIiAiIgIiICIiAiIgIiICIiAiIgIiICIiAiIgIiICIiAiIgIiICIiAiIgIiICIiAiIgIiICIiAiIgIiICIiAiIgIiICIiAiIgIiIH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2" descr="https://encrypted-tbn2.gstatic.com/images?q=tbn:ANd9GcTK6SNmm9SU1ngsgc3xons7smD7tKpJQYH_IHM6tm31jNUgqMW_JQ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28661" y="2924944"/>
            <a:ext cx="72866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 You</a:t>
            </a:r>
            <a:endParaRPr lang="en-IN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303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1493837"/>
            <a:ext cx="8229600" cy="472124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dirty="0" smtClean="0"/>
              <a:t>The mission of School of Future Studies and Planning is to support the organizations in designing policies, Strategic Planning, and development of quality products/services. To realize this mission school: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dirty="0" smtClean="0"/>
              <a:t>Enriches the students with a set of skills, knowledge and attitudes that permits them to succeed and thrive  as futurist and system engineer.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dirty="0" smtClean="0"/>
              <a:t>Prepares its student to pursue life-long learning, serve the profession and meet the challenges.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dirty="0" smtClean="0"/>
              <a:t>Conducts inter-disciplinary research studies, develops scenarios and policies.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dirty="0" smtClean="0"/>
              <a:t>Provides consultancy services.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" y="1219200"/>
            <a:ext cx="914400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55576" y="188640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Mission</a:t>
            </a:r>
            <a:endParaRPr lang="en-IN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798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To understand the nature of global change, its rapid pace, and its ever increasing complexity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To </a:t>
            </a:r>
            <a:r>
              <a:rPr lang="en-US" dirty="0"/>
              <a:t>understand the forces and trends </a:t>
            </a:r>
            <a:r>
              <a:rPr lang="en-US" dirty="0" smtClean="0"/>
              <a:t>that </a:t>
            </a:r>
            <a:r>
              <a:rPr lang="en-US" dirty="0"/>
              <a:t>shape the future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To </a:t>
            </a:r>
            <a:r>
              <a:rPr lang="en-US" dirty="0"/>
              <a:t>apply the </a:t>
            </a:r>
            <a:r>
              <a:rPr lang="en-US" dirty="0" smtClean="0"/>
              <a:t>systemic </a:t>
            </a:r>
            <a:r>
              <a:rPr lang="en-US" dirty="0"/>
              <a:t>and multi-disciplinary approach for managing organizational strategies so as to create desired future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To </a:t>
            </a:r>
            <a:r>
              <a:rPr lang="en-US" dirty="0"/>
              <a:t>provide training in the interdisciplinary areas of futures studies and systems engineering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To </a:t>
            </a:r>
            <a:r>
              <a:rPr lang="en-US" dirty="0"/>
              <a:t>model, analyze, design and manage modern complex systems.</a:t>
            </a:r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" y="1219200"/>
            <a:ext cx="914400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28661" y="211287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Objectives</a:t>
            </a:r>
            <a:endParaRPr lang="en-IN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931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Core Faculty:</a:t>
            </a:r>
          </a:p>
          <a:p>
            <a:pPr lvl="1"/>
            <a:r>
              <a:rPr lang="en-US" dirty="0" smtClean="0"/>
              <a:t>Dr</a:t>
            </a:r>
            <a:r>
              <a:rPr lang="en-US" dirty="0"/>
              <a:t>. </a:t>
            </a:r>
            <a:r>
              <a:rPr lang="en-US" dirty="0" err="1"/>
              <a:t>R.C.Sharma</a:t>
            </a:r>
            <a:r>
              <a:rPr lang="en-US" dirty="0"/>
              <a:t>, </a:t>
            </a:r>
            <a:r>
              <a:rPr lang="en-US" dirty="0" smtClean="0"/>
              <a:t>Professor		  (On Lien) </a:t>
            </a:r>
          </a:p>
          <a:p>
            <a:pPr lvl="1"/>
            <a:r>
              <a:rPr lang="en-US" dirty="0"/>
              <a:t>Dr. </a:t>
            </a:r>
            <a:r>
              <a:rPr lang="en-US" dirty="0" err="1"/>
              <a:t>V.B.Gupta</a:t>
            </a:r>
            <a:r>
              <a:rPr lang="en-US" dirty="0"/>
              <a:t>, Professor &amp; Head</a:t>
            </a:r>
          </a:p>
          <a:p>
            <a:pPr lvl="1"/>
            <a:r>
              <a:rPr lang="en-US" dirty="0"/>
              <a:t>Mr. </a:t>
            </a:r>
            <a:r>
              <a:rPr lang="en-US" dirty="0" err="1"/>
              <a:t>Vandit</a:t>
            </a:r>
            <a:r>
              <a:rPr lang="en-US" dirty="0"/>
              <a:t> </a:t>
            </a:r>
            <a:r>
              <a:rPr lang="en-US" dirty="0" err="1"/>
              <a:t>Hedau</a:t>
            </a:r>
            <a:r>
              <a:rPr lang="en-US" dirty="0"/>
              <a:t>, Lecturer</a:t>
            </a:r>
          </a:p>
          <a:p>
            <a:pPr lvl="1"/>
            <a:r>
              <a:rPr lang="en-US" dirty="0"/>
              <a:t>Mr. Avinash Navlani, Contract Teacher</a:t>
            </a:r>
          </a:p>
          <a:p>
            <a:r>
              <a:rPr lang="en-US" b="1" dirty="0" smtClean="0"/>
              <a:t>Visiting Faculty:</a:t>
            </a:r>
          </a:p>
          <a:p>
            <a:pPr lvl="1"/>
            <a:r>
              <a:rPr lang="en-US" dirty="0" smtClean="0"/>
              <a:t>Dr. </a:t>
            </a:r>
            <a:r>
              <a:rPr lang="en-US" dirty="0" err="1" smtClean="0"/>
              <a:t>Meenu</a:t>
            </a:r>
            <a:r>
              <a:rPr lang="en-US" dirty="0" smtClean="0"/>
              <a:t> Kumar</a:t>
            </a:r>
          </a:p>
          <a:p>
            <a:pPr lvl="1"/>
            <a:r>
              <a:rPr lang="en-US" dirty="0"/>
              <a:t>Mr. Anish </a:t>
            </a:r>
            <a:r>
              <a:rPr lang="en-US" dirty="0" err="1" smtClean="0"/>
              <a:t>Choudhary</a:t>
            </a:r>
            <a:endParaRPr lang="en-US" dirty="0" smtClean="0"/>
          </a:p>
          <a:p>
            <a:pPr lvl="1"/>
            <a:r>
              <a:rPr lang="en-US" dirty="0" smtClean="0"/>
              <a:t>Dr</a:t>
            </a:r>
            <a:r>
              <a:rPr lang="en-US" dirty="0"/>
              <a:t>. </a:t>
            </a:r>
            <a:r>
              <a:rPr lang="en-US" dirty="0" err="1"/>
              <a:t>Deepshikha</a:t>
            </a:r>
            <a:r>
              <a:rPr lang="en-US" dirty="0"/>
              <a:t> Agrawal</a:t>
            </a:r>
          </a:p>
          <a:p>
            <a:pPr lvl="1"/>
            <a:r>
              <a:rPr lang="en-US" dirty="0"/>
              <a:t>Mr. </a:t>
            </a:r>
            <a:r>
              <a:rPr lang="en-US" dirty="0" err="1"/>
              <a:t>Vivek</a:t>
            </a:r>
            <a:r>
              <a:rPr lang="en-US" dirty="0"/>
              <a:t> Vyas</a:t>
            </a:r>
          </a:p>
          <a:p>
            <a:pPr lvl="1"/>
            <a:r>
              <a:rPr lang="en-US" dirty="0"/>
              <a:t>Mr. </a:t>
            </a:r>
            <a:r>
              <a:rPr lang="en-US" dirty="0" err="1"/>
              <a:t>Pawan</a:t>
            </a:r>
            <a:r>
              <a:rPr lang="en-US" dirty="0"/>
              <a:t> </a:t>
            </a:r>
            <a:r>
              <a:rPr lang="en-US" dirty="0" err="1" smtClean="0"/>
              <a:t>Pawar</a:t>
            </a:r>
            <a:endParaRPr lang="en-US" dirty="0" smtClean="0"/>
          </a:p>
          <a:p>
            <a:pPr lvl="1"/>
            <a:r>
              <a:rPr lang="en-US" dirty="0" smtClean="0"/>
              <a:t>Mr. K. </a:t>
            </a:r>
            <a:r>
              <a:rPr lang="en-US" dirty="0" err="1" smtClean="0"/>
              <a:t>Venkataraman</a:t>
            </a:r>
            <a:endParaRPr lang="en-US" dirty="0" smtClean="0"/>
          </a:p>
          <a:p>
            <a:pPr lvl="1"/>
            <a:r>
              <a:rPr lang="en-US" dirty="0" smtClean="0"/>
              <a:t>Ms. </a:t>
            </a:r>
            <a:r>
              <a:rPr lang="en-US" dirty="0" err="1" smtClean="0"/>
              <a:t>Meenal</a:t>
            </a:r>
            <a:r>
              <a:rPr lang="en-US" dirty="0" smtClean="0"/>
              <a:t> Jain</a:t>
            </a:r>
            <a:endParaRPr lang="en-US" dirty="0"/>
          </a:p>
          <a:p>
            <a:endParaRPr lang="en-US" dirty="0"/>
          </a:p>
        </p:txBody>
      </p:sp>
      <p:sp>
        <p:nvSpPr>
          <p:cNvPr id="5" name="AutoShape 1" descr="http://www.sfsp.dauniv.ac.in/Faculty/Dr.%20Meenu%20Kumar.JPG"/>
          <p:cNvSpPr>
            <a:spLocks noChangeAspect="1" noChangeArrowheads="1"/>
          </p:cNvSpPr>
          <p:nvPr/>
        </p:nvSpPr>
        <p:spPr bwMode="auto">
          <a:xfrm>
            <a:off x="457200" y="35433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-1" y="1143000"/>
            <a:ext cx="914400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2" descr="data:image/jpeg;base64,/9j/4AAQSkZJRgABAQAAAQABAAD/2wCEAAkGBhAPEBAQDxAPEA0PEBAQDw8QEA8ODw8QFRAVFBQQEhQXGyYfFxkkGhQVHy8gIycpLCwsFR4xNTAqNSYrLCkBCQoKDgwOGg8PGikeHSQqKiwsLC8sLCwsNCwsLCksLCk1LCosKSwsKSwpKSwtKS00LCksKSwsLCwsNCwpLCwsKf/AABEIAMsA8AMBIgACEQEDEQH/xAAcAAABBAMBAAAAAAAAAAAAAAAAAQMFBwIEBgj/xABGEAABAwICBgYFCQYEBwAAAAABAAIDBBESIQUGEzFBUQcicYGRoTJCYbHBFCNSYnKSorLRJDNDY8LhNFPD8BVkgoOTo7P/xAAaAQEAAgMBAAAAAAAAAAAAAAAABAUBAwYC/8QALBEAAgICAAQEBQUBAAAAAAAAAAECAwQRBRIhMRNBUWEiMnGBwRQzkbHw0f/aAAwDAQACEQMRAD8AvBKhCAEIQgBCEl0AqEl0XQCoSJUAIQhACEIQAhCEAIQhACEIQAhCEAIQhACEIQAhCEAIQhACEiVACEIQAUiUrn9ctYfkVOXNPz0nVj9htm7uXuut2SUY92a7bY1Qc5dkP6Z1rpqTKR93/wCWzrO7+S553SlFfKB+HmXNuqyqq5z3FznEucbkk3JPtQ2qj2ZGEmUu9LFZrW8rcSTxXRV8Npivi3JnMW8TyJvcPhRcmiteqSoIbiMTzuEmQPY7cuhab9i87sqLLu9R9dXRubBO68TiAxzjcxngCfo+5RcrhqjHnq/gmYnFJOShd/P/AEs9CQFKqQvwQhCAEISIBUJC4c02ahg3vaO1wQDqFrmujH8RniCsDpOL6Y7rlAbaFou0xCPWPgVs084kaHNvhO6+SAdQhCAEIQgBCEIAQhCAEIQgBCEIAKqfpYrialkd8mRA97ibnyCthVF0w0pbURSerJFa/ta7MeYU/h7SuW/RldxKLlTr3RwL5lhtlqySprbLoeco1V0JJky2qeexCh2TLZimXpTNc6i/9R9Lmpo43ON3x/NvPO24+Fl0KrrofmJjqRwDoz3lp/RWKuWyoKFskjpsKbnRFs0tLTuZHdpscQF1DmvlPru9ylNOfux9se4qHDVGJZkah59d3iViXOO9zvEpcKUBAN4EbNO2QgG8CXAm5qjB6WTD63Bp+tyHtTmJAYuGSntDfuWd/vK5+R2Sn9C/uGd/5igN5IXLW0nXsp4nzPNmRtLj7eQCpzTOuslTKTI9zYr5MYbAC/Lie1abLVAsMLAnlN6ekvMuwOCVUnoDW+SnlBa9xjuMTCSWuF+XNXNSziRjXt9F7Q4dhF1mu1WDNwZYjW3tPzHkIQtpXghCEAIQhACEIQAuX6QNXDW0jgwXniJkj5nLrN7x7guoSL3CbhJSR4sgpxcWeVaqMtJBFiOHELULleOvnRkKouqKQBs5zfFk1sh5tPAqmdKaImp3lk0b43g2s9pb4K9qvjauhTTplU9M1muW3C5aTIyTzVhajdG09U5ktQ10VKCCcQwukH0WD4rZO2Na3JmvwnY9RO96KNFmKiMrhZ1Q8vH2B1Wn3rt03BC1jWsYA1jQGtA3AAWATi5+2bsm5PzLuqtVwUV5Edpz0G/b+BUS1SunPQb9r4FRQWs2ioQi6AEIQgG5G3FiomV7qfMAvg4tFy6P2s5t+r4clMFatQ3IrDWzKehj5Y17Q5rg5rhcEG4IXU6Bdenj7D+YqpdOVD6ObaNBED/SLb2Y++Zc3dY/7zXfaoa0wSQRxl4ZIAQMR6j8yeq7j2b14Vi3yvoyXLEl4ath1X9DXSpI5uj3Fu7aMxdlyqBnrjitmvUWldHx1UMkMmccjSDbeORHtXn/AFm1ONNM5jZoZWg5Oa7MfaHAqNkR68zLbhNrcXVHv3I3Rk5c4AXuSvSGgoDHTQMd6TYmA+w23Kruj7VakicyepqYHPBuyLFbrcC69r25BW808ty948ddSPxW9zahrsZIQhSilBCEIBEqRKgBCEIASJUiAgdadboqBoxDHM/0IwQMvpOPAKsdN9IFVU3B2TWcG7Jj7DteCsOkGs2tfMQbtYWxjkMIsR43XMFdJiYlcYKUlts5jKzLJ2NJ6SJSi1jnhdiYYg7mYID/AErqNHdK1U0jbMikbxsDGfEZeSr17rFbTNylyx6rPmiiOr7a/lky99X9baetFoyWy2uYnekPaDuKmwqE1WrHRVdO5pt86wHsc4NI81YesWvstNUPgjjjcGYes5sjjcgE5AjmqHMxPDsSr7MvcHLdsG7O6Ol056LPtH3KMC5Os15qprDCBbdgp3f1OWiNZKr6Uv8A4owov6ez0Jviw9Tu0KvqzT1Y0AuM7Gni7A3Puauh1PrJJo5HyPc7rADEb2yufeFidMoLbMxsjJ6R0CEJLrSbAK15mp8lNSFAQWlKIPaWuAIINwc1Bno/room1Gj3h7JAS+mdbKziMg7JwXV1IyK6nV9v7NF2H8xXicFLuSaMqyh/C/sU3U6T0hG0smppqXgZAZWxnmACcPgoComOeZVudLMlqSIfSnHkxxVN1Lt6r7o8r0dXgXeNXz60Mf8AEZGkdY23Xvu/srm6K9ZjUQmmkcTJCLsJNyY+XcfeqZhozK9kTfSkOFv2juHipvUTTBpauF5NgH4JPsuNjf8A3wWKpckkz1m0q+qUPPuvseiEqQJVaHEghCEAIQhACEIQAmqmYMY953Ma5x7AL/BOrQ080mlqQN5gmt27NyzHueZPUWUFWVBkcZDm55c49pcStMp0kWHYE0SuyWtHFpdRiYrajfkOwLUqNySnnytxBsiembXHmiSNPUYJGOG9rmuHaDf4K1XOZM58gzEj3OBHFt7DPsVOOl3KxtU9NMkgawlofEMJBIF28CoWZBy1JeROwZqDcZeZO4Gg8e5ZbNvLyAWEM4eLtc1wv6pBWdzfhZVb2u5bpp9Uc9rm8NiY0bi5SmpbLUoNvSe4+QC5/Xqexib2ny/urB1UiwaMiHF0bj3uJC8ZPSuKPVPzsbBJFwCQdxAJCwc83IANxmRY3A52XT00QYxrRua0DwC0omWq5D9KCM+D3BQCUQbHudfC1xsbGwJsRwQYpD6j/uO/RdDRx4JJmjc5wk+8M/MLdQHFS0kp/hSfcf8Aoum0JGW08YcCHAG4III6x4LfshAV30xzWhpm85Xu8GW/qVRTuVo9M7jekFjhAmN+FyYxa/cqtla4C5Btzsq6/rNnW8LeqI/f+zb0W/BPTyfQmjd4PBUlrpov5JpOdjco5CJo7bsL+tl33UNBICBzBXbdJcO1g0bXAZSRCJ59tsTb/iWuK3B+xMukoX1vye1+V+S1dW63bUlPJxdEy/aBY+YUmuV6M5i/RsJPAvaOwOK6pWcHuKZxmRFRtkl6sEIQvRpBCEIAQhCAg9bah7IAY3FpMjRdpsbWJ+C4mTSNSf40luWIruNa470/Y9h+HxXG7FARZiPFkZ7Yoz8FFax0rTAXhjGyRkG7GtZdpyN7LqDCozTNNeKUHcYpPymy303SjNPfmaLaoSg1orwvxBaWMtceRWzTnJYzU9811Euq2c7HUXpjRqM1IUVWRuNuxSujNVoKima8zthqQ5wIebtc0bst4S0+qZBs6aK3MEu8BZQ/1cIvTfYkyw5TitIm9Tqi75A54a3AM3H1sWQ38rpzTWtxp5nRsZHI0Ade5F7j2LKLQlGxoBkdcbzlmeyy16ihoxfC6V5HBrWuJ8lAszISm5NdCwoxZVVqOyC0ppt1U9hLAy3Vs0k3ufar00XDhpaWPmyK/ZhxFVPQavbaVrY45Q0lvXeIwACRc2y3b1c0MYBjaM2xxix/CPcVEyLlZrS1olV18m9m0tMt/aAecTh4PB+K3FryD5xh+q8e4/BRjcDhaVp+k0t7wQR8VsJmoHon6Lh4HL4p5ACEIQHC9MNLj0fiAzjlY7uILT71R8Dsnj2A+a9Ha7UO30fVR8di5w7WDF8F5vp97hza4eCg5C+JM6bhE91Sj6Etq9bGy+fXZvz9YXXoiu0PBURbCaJj4cvmyBhFt1gN1vYvOer7vnG/bb+ZemWr1jLozTxltOtr3/AzRUUcLGxRMayNgs1jRYAJ9CFMOfb31YIQhACEIQAhCEBqaTpTLE9gtdwyvzBuFxOkYjTYBO3BjJDLEOxWFzu9isAqtukOrJr6eIghjYJHNvucXXxEfdC21V88texpus8NJr10MDTdMWl21bhabOdmA08ieChNYtYqcwvbHK173Nc0Bue8WUFSuDqesH1mu/Ef0UWyIWVpTgRctt9mVt2fJRXTuMQMsE8AlNkoCuWuhTuW+p0mh6CmfFAC9nyiSRzXxubmxuIBrr3F738l27ui0DNkrCRuxMe33OKqOV9iO5d/qD0hSRPZTVTy+F5DY5HG7ojuAJ4t9ypcrDfWcHv2LfEzUkoTWvcldF6siSZ8NommPFdxa6S5a4NyBI5roodUWt3zG38uKNnvxJvQP+Nqv+5/9Grpi4clUMuEcho7RzTVTQyvkexl8AxlvEEE4bXyXT02Flw0Wa2zWjfYAfqSoaUBmkWm2Ukfna3wU01ozy4lYMjhqU2+pGJp5X8wlLRyWBa3LJAZyT4mkcwfHgs2VVwDzCZwjkkYAAgNn5Ql24WsSOSxMo5FAbT3BwIO4gg9nFeZ9L0Bpq2aE+pK9g7OHlZeiH1duBVV9IOq81RWCop2em1u0BIBxNyxeACj3w5l0Lbhd6qsak9JnGaBNpQOT2/mC9NtdkvPGjNVqttT+6OEvBxerbEFfEVSTwK848Wt7NnFbIz5OV77/gkLpVqskKda5SilHULAOWQKAVCRKgBCEICM07pN9NFtWsD2hwD+FgePiuT0trFDVNAkiAe30JMN3MvkcJvxC7ueJrmua8BzCCHA5gjjdV7ofVuOqqahoL2QRAWwnc5xNhnfKwKynow1sgnaCo8MrYi6MTNwvu5zhvvcXGWahZ9SGAXZVC3I71ZM3R1/l1JHsfE13mCFydToabGGXjJ2uyB6w6202Yv3rdHIsj2Zplj1y7o5Z+pTzuqGEd6aqNVpo2l20YWtBJ6wGQFzvViu6PaprXEvg6rSbAvJNhewyVb64aQljcafqhrmNJcAbkHgpdOTdZLSI9mNVGO2iDmmcDe9xwT1PUXI5piKAuiLh/DsT2Ege8rXp3WcrSMnvRWSrTXQvzo8mMlnuN3OpwXHiTjaL+S7bCuE6LjeJh/kf6n9l311ztvzv6svqvkj9Ec9p5mGekk+vgPeR+pU5s1Fa1s+Ya8b45WOHu+KmGOuAeBAPitZsMNmjZp1CAZMSTZJ+yLIBjZJNgtiyLIDW+ThaU1AHOJspayTAjPSeiFj0aL3spURJwRrNYQlLY2GLIBZIWTyCEIQCJUiLoBULHEsS9AMaVnwQyO5NPnkonUqmw05lPpTyOk/6b4W+QRrfUHYYG+lI4NHach7wpKkYIo2RjcxjWjuFkBuly4uoh/a2t/5pp/HjXVOnXOzf4wH6wd+FAdUXrzvr5GHSxPG5zHD7shHxCvOausDzAJVEaak2lLA7e5k00ftuTi+CnYS+Pm/3mQspvXKv92DVygx0ekH2yZFGB7CZgR+UrnBHZ3erF0FQbDRNUZMnztLg05HC30b99yq/wDWVnTJTlJ+5X2pxS+hdXRa+0DD/JI/9pXd7dVx0eyllPHfK8Zt2bQkLr21io7v3JfUuKf24/RG5pnr08rfqEjtGfwTmi6nFDEfqN8hZam2xAg7iCD2HJa+gZvmWtO9hc09zitRtJ4SJQ9arXp1rkA/iSgpoFZAoBy6VYApQUBkhCEAIQhACEIQAhCEBgSsS5ISsCUApem3SIcmnoCG0idpVwM9WMGV3du87KSkqFGRRO+UTPIvcNa3Pc0Z+/3J94cgMpapQlTUHa4uKkJIyoqZnzgCAzlqSeJUFVgOJyF8V9w3810JpLqOk0f1jvXpGGR8lNtInsdctcCHDdcFQtHqjAx2Kzn8g83AXZQUW/2hYih9i2RnKO0ma5QjLq0Y6POeQAAaBYZAAclLRArHRtAATlw+KlY6ZambUa7IzbestE0+APzJu9xz81uiHJZUkVmjvKwB1gTrUjWpxoQCgLMBIAsggALIIAShAKhCEAIQhACEIQAhCEAyViQsyEhCAaITbmrYLViWoCNmis8O4HIpwwrYqIbjszSxi4CA0nUt1Fz6N+eBudy6LZrVli647EBrtowtJ1ILk+1Tjm2atbZLKMGjDS/FYfJlJiOwWOyWQN0UFj3LeEaxp481tBi8mRhzMj2LKKPIdice3JZhqAxDUoas7JbIDEBZAJbJUAgCVCEAIQhACEIQAhCEAIQhAYWRZKhAYWRZZpEBgWpqJtiQthNH0kApC15Bcgp129YFAI4LHAnbIWQNFqAxOJWhDAsbMwn7LBOBYMmLgs7JCskAlkqEIAQhCAEIQgBCEIAQhCAEIQgBCE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28661" y="211287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Faculty</a:t>
            </a:r>
            <a:endParaRPr lang="en-IN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294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329642" cy="5429264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M. Tech. in Future Studies and Planning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IN" dirty="0" smtClean="0"/>
              <a:t>Specialization: Technology Management / Data </a:t>
            </a:r>
            <a:r>
              <a:rPr lang="en-IN" dirty="0" err="1" smtClean="0"/>
              <a:t>Analy</a:t>
            </a:r>
            <a:r>
              <a:rPr lang="en-IN" dirty="0" smtClean="0"/>
              <a:t>	sis </a:t>
            </a:r>
          </a:p>
          <a:p>
            <a:pPr>
              <a:buNone/>
            </a:pPr>
            <a:r>
              <a:rPr lang="en-IN" dirty="0" smtClean="0"/>
              <a:t>	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Seats: 18	 Unreserved-10; SC-1; ST-2; Sponsored-5</a:t>
            </a:r>
          </a:p>
          <a:p>
            <a:pPr>
              <a:buNone/>
            </a:pPr>
            <a:r>
              <a:rPr lang="en-IN" dirty="0" smtClean="0"/>
              <a:t>	Job Opportunities: Consultancy, Technology Management, Business Analysis, Research and Teaching </a:t>
            </a:r>
            <a:endParaRPr lang="en-US" dirty="0" smtClean="0"/>
          </a:p>
          <a:p>
            <a:r>
              <a:rPr lang="en-US" b="1" dirty="0" smtClean="0"/>
              <a:t>M. Tech. in Systems Management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IN" dirty="0"/>
              <a:t>S</a:t>
            </a:r>
            <a:r>
              <a:rPr lang="en-IN" dirty="0" smtClean="0"/>
              <a:t>pecialization: IT Systems 	</a:t>
            </a:r>
          </a:p>
          <a:p>
            <a:pPr>
              <a:buNone/>
            </a:pPr>
            <a:r>
              <a:rPr lang="en-IN" dirty="0" smtClean="0"/>
              <a:t>	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Seats: 18	 Unreserved-10; SC-1; ST-2; Sponsored-5</a:t>
            </a:r>
          </a:p>
          <a:p>
            <a:pPr>
              <a:buNone/>
            </a:pPr>
            <a:r>
              <a:rPr lang="en-IN" dirty="0" smtClean="0"/>
              <a:t>	Job Opportunities: Consultancy-ERP, Information security, Software Engineering, System Engineering, System Management, Data Analysis, Research and Teaching </a:t>
            </a:r>
            <a:endParaRPr lang="en-US" dirty="0" smtClean="0"/>
          </a:p>
          <a:p>
            <a:r>
              <a:rPr lang="en-US" b="1" dirty="0" smtClean="0"/>
              <a:t>Ph.D. in Future Studies and Planning</a:t>
            </a:r>
            <a:endParaRPr lang="en-US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" y="1219200"/>
            <a:ext cx="914400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utoShape 2" descr="https://encrypted-tbn2.gstatic.com/images?q=tbn:ANd9GcSUq4nmSkPDQXUPFU8vsJovkgwMUPYw961OwB0jZUZUs0-_96oyL_DYLkYJ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28661" y="211287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Academic Programmes</a:t>
            </a:r>
            <a:endParaRPr lang="en-IN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200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-1" y="1143000"/>
            <a:ext cx="914400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28660" y="211287"/>
            <a:ext cx="7531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Significant Achievements</a:t>
            </a:r>
            <a:endParaRPr lang="en-IN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7" name="Picture 3" descr="C:\Users\admin\Downloads\SFSP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4"/>
            <a:ext cx="8316941" cy="46434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8471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389120"/>
          </a:xfrm>
        </p:spPr>
        <p:txBody>
          <a:bodyPr>
            <a:normAutofit/>
          </a:bodyPr>
          <a:lstStyle/>
          <a:p>
            <a:pPr algn="just"/>
            <a:r>
              <a:rPr lang="en-IN" dirty="0" err="1" smtClean="0"/>
              <a:t>M.Tech</a:t>
            </a:r>
            <a:r>
              <a:rPr lang="en-IN" dirty="0" smtClean="0"/>
              <a:t>. students are regularly selected by CSIR-CMMCS for project work of duration one year under SPARK programme. </a:t>
            </a:r>
          </a:p>
          <a:p>
            <a:r>
              <a:rPr lang="en-IN" dirty="0" smtClean="0"/>
              <a:t>Identification of students inclined towards research.</a:t>
            </a:r>
          </a:p>
          <a:p>
            <a:r>
              <a:rPr lang="en-IN" dirty="0" smtClean="0"/>
              <a:t>Research publications by </a:t>
            </a:r>
            <a:r>
              <a:rPr lang="en-IN" dirty="0" err="1" smtClean="0"/>
              <a:t>M.Tech</a:t>
            </a:r>
            <a:r>
              <a:rPr lang="en-IN" dirty="0" smtClean="0"/>
              <a:t>. students.</a:t>
            </a:r>
          </a:p>
          <a:p>
            <a:r>
              <a:rPr lang="en-IN" dirty="0" smtClean="0"/>
              <a:t>Participation of </a:t>
            </a:r>
            <a:r>
              <a:rPr lang="en-IN" dirty="0" err="1" smtClean="0"/>
              <a:t>M.Tech</a:t>
            </a:r>
            <a:r>
              <a:rPr lang="en-IN" dirty="0" smtClean="0"/>
              <a:t>. students in National / international conferences.</a:t>
            </a:r>
          </a:p>
          <a:p>
            <a:r>
              <a:rPr lang="en-IN" dirty="0" smtClean="0"/>
              <a:t>Books published by Alumni.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357166"/>
            <a:ext cx="7531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Significant Achievements</a:t>
            </a:r>
            <a:endParaRPr lang="en-IN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992</TotalTime>
  <Words>1491</Words>
  <Application>Microsoft Office PowerPoint</Application>
  <PresentationFormat>On-screen Show (4:3)</PresentationFormat>
  <Paragraphs>272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of Future Studies &amp; Planning</dc:title>
  <dc:creator>Avinash Navlani</dc:creator>
  <cp:lastModifiedBy>shri ganesh</cp:lastModifiedBy>
  <cp:revision>110</cp:revision>
  <dcterms:created xsi:type="dcterms:W3CDTF">2013-12-18T11:41:32Z</dcterms:created>
  <dcterms:modified xsi:type="dcterms:W3CDTF">2014-01-19T04:41:42Z</dcterms:modified>
</cp:coreProperties>
</file>